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6C7BB1-6498-4AA1-9EFC-4D43FF96EFA5}"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C7BB1-6498-4AA1-9EFC-4D43FF96EFA5}"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C7BB1-6498-4AA1-9EFC-4D43FF96EFA5}"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C7BB1-6498-4AA1-9EFC-4D43FF96EFA5}"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C7BB1-6498-4AA1-9EFC-4D43FF96EFA5}" type="datetimeFigureOut">
              <a:rPr lang="en-US" smtClean="0"/>
              <a:t>18-May-20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6C7BB1-6498-4AA1-9EFC-4D43FF96EFA5}"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6C7BB1-6498-4AA1-9EFC-4D43FF96EFA5}" type="datetimeFigureOut">
              <a:rPr lang="en-US" smtClean="0"/>
              <a:t>18-May-20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6C7BB1-6498-4AA1-9EFC-4D43FF96EFA5}" type="datetimeFigureOut">
              <a:rPr lang="en-US" smtClean="0"/>
              <a:t>18-May-20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C7BB1-6498-4AA1-9EFC-4D43FF96EFA5}" type="datetimeFigureOut">
              <a:rPr lang="en-US" smtClean="0"/>
              <a:t>18-May-20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C7BB1-6498-4AA1-9EFC-4D43FF96EFA5}"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C7BB1-6498-4AA1-9EFC-4D43FF96EFA5}" type="datetimeFigureOut">
              <a:rPr lang="en-US" smtClean="0"/>
              <a:t>18-May-20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DF4B3-4CA6-4424-BD55-10CD7D82F70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C7BB1-6498-4AA1-9EFC-4D43FF96EFA5}" type="datetimeFigureOut">
              <a:rPr lang="en-US" smtClean="0"/>
              <a:t>18-May-20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DF4B3-4CA6-4424-BD55-10CD7D82F7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extileebook.blogspot.com/2019/04/the-fundamentals-of-fashion-design.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textilemerchandising.com/application-structure-design-appar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textilemerchandising.com/how-organize-fashion-show/"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ELEMENTS OF DESIGN</a:t>
            </a:r>
            <a:br>
              <a:rPr lang="en-US" dirty="0" smtClean="0"/>
            </a:br>
            <a:r>
              <a:rPr lang="en-US" dirty="0" smtClean="0"/>
              <a:t>PRINCIPLES OF DESIGN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Day.5</a:t>
            </a:r>
          </a:p>
          <a:p>
            <a:r>
              <a:rPr lang="en-US" b="1" dirty="0"/>
              <a:t>Color:</a:t>
            </a:r>
            <a:r>
              <a:rPr lang="en-US" dirty="0"/>
              <a:t/>
            </a:r>
            <a:br>
              <a:rPr lang="en-US" dirty="0"/>
            </a:br>
            <a:r>
              <a:rPr lang="en-US" dirty="0"/>
              <a:t>When we talk of principles of designing, or when we start off with a given design theme the first thing to occur to our minds is the co lour and texture of the fabric</a:t>
            </a:r>
          </a:p>
        </p:txBody>
      </p:sp>
      <p:sp>
        <p:nvSpPr>
          <p:cNvPr id="4" name="Title 3"/>
          <p:cNvSpPr>
            <a:spLocks noGrp="1"/>
          </p:cNvSpPr>
          <p:nvPr>
            <p:ph type="title"/>
          </p:nvPr>
        </p:nvSpPr>
        <p:spPr/>
        <p:txBody>
          <a:bodyPr>
            <a:normAutofit fontScale="90000"/>
          </a:bodyPr>
          <a:lstStyle/>
          <a:p>
            <a:r>
              <a:rPr lang="en-US" dirty="0" smtClean="0"/>
              <a:t>ELEMENTS OF DESIGN</a:t>
            </a:r>
            <a:br>
              <a:rPr lang="en-US" dirty="0" smtClean="0"/>
            </a:br>
            <a:r>
              <a:rPr lang="en-US" dirty="0" smtClean="0"/>
              <a:t>5.COLOUR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COLOUR</a:t>
            </a:r>
            <a:endParaRPr lang="en-US" dirty="0"/>
          </a:p>
        </p:txBody>
      </p:sp>
      <p:sp>
        <p:nvSpPr>
          <p:cNvPr id="3" name="Content Placeholder 2"/>
          <p:cNvSpPr>
            <a:spLocks noGrp="1"/>
          </p:cNvSpPr>
          <p:nvPr>
            <p:ph idx="1"/>
          </p:nvPr>
        </p:nvSpPr>
        <p:spPr/>
        <p:txBody>
          <a:bodyPr/>
          <a:lstStyle/>
          <a:p>
            <a:endParaRPr lang="en-US" dirty="0"/>
          </a:p>
        </p:txBody>
      </p:sp>
      <p:pic>
        <p:nvPicPr>
          <p:cNvPr id="4" name="Picture 3" descr="https://purushu.com/wp-content/uploads/2010/08/colorssss.jpg"/>
          <p:cNvPicPr/>
          <p:nvPr/>
        </p:nvPicPr>
        <p:blipFill>
          <a:blip r:embed="rId2"/>
          <a:srcRect/>
          <a:stretch>
            <a:fillRect/>
          </a:stretch>
        </p:blipFill>
        <p:spPr bwMode="auto">
          <a:xfrm>
            <a:off x="1676400" y="1828800"/>
            <a:ext cx="5486400" cy="384048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DESIGN</a:t>
            </a:r>
            <a:br>
              <a:rPr lang="en-US" dirty="0" smtClean="0"/>
            </a:br>
            <a:r>
              <a:rPr lang="en-US" dirty="0" smtClean="0"/>
              <a:t>6.TEXTURE</a:t>
            </a:r>
            <a:endParaRPr lang="en-US" dirty="0"/>
          </a:p>
        </p:txBody>
      </p:sp>
      <p:sp>
        <p:nvSpPr>
          <p:cNvPr id="3" name="Content Placeholder 2"/>
          <p:cNvSpPr>
            <a:spLocks noGrp="1"/>
          </p:cNvSpPr>
          <p:nvPr>
            <p:ph idx="1"/>
          </p:nvPr>
        </p:nvSpPr>
        <p:spPr/>
        <p:txBody>
          <a:bodyPr>
            <a:normAutofit/>
          </a:bodyPr>
          <a:lstStyle/>
          <a:p>
            <a:r>
              <a:rPr lang="en-US" dirty="0" smtClean="0"/>
              <a:t>Day.6</a:t>
            </a:r>
          </a:p>
          <a:p>
            <a:r>
              <a:rPr lang="en-US" b="1" dirty="0" smtClean="0"/>
              <a:t>Texture</a:t>
            </a:r>
            <a:r>
              <a:rPr lang="en-US" b="1" dirty="0"/>
              <a:t>:</a:t>
            </a:r>
            <a:r>
              <a:rPr lang="en-US" dirty="0"/>
              <a:t/>
            </a:r>
            <a:br>
              <a:rPr lang="en-US" dirty="0"/>
            </a:br>
            <a:r>
              <a:rPr lang="en-US" dirty="0"/>
              <a:t>As texture is the feel, drape and degree of stiffens and softness of the fabric, it also creates a visual effect upon the wearer, given a small swatch of fabric, the designer can visualize the texture and the fall of fabric which helps him to design further.</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TEXTURE</a:t>
            </a:r>
            <a:endParaRPr lang="en-US" dirty="0"/>
          </a:p>
        </p:txBody>
      </p:sp>
      <p:pic>
        <p:nvPicPr>
          <p:cNvPr id="4" name="Content Placeholder 3" descr="https://purushu.com/wp-content/uploads/2010/08/textureeee.jpg"/>
          <p:cNvPicPr>
            <a:picLocks noGrp="1"/>
          </p:cNvPicPr>
          <p:nvPr>
            <p:ph idx="1"/>
          </p:nvPr>
        </p:nvPicPr>
        <p:blipFill>
          <a:blip r:embed="rId2"/>
          <a:srcRect/>
          <a:stretch>
            <a:fillRect/>
          </a:stretch>
        </p:blipFill>
        <p:spPr bwMode="auto">
          <a:xfrm>
            <a:off x="2971800" y="2286000"/>
            <a:ext cx="3840480" cy="384048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DESIGN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Day.7</a:t>
            </a:r>
          </a:p>
          <a:p>
            <a:r>
              <a:rPr lang="en-US" b="1" dirty="0" smtClean="0"/>
              <a:t>The </a:t>
            </a:r>
            <a:r>
              <a:rPr lang="en-US" b="1" dirty="0"/>
              <a:t>Principles of Fashion Design:</a:t>
            </a:r>
            <a:endParaRPr lang="en-US" dirty="0"/>
          </a:p>
          <a:p>
            <a:pPr lvl="0"/>
            <a:r>
              <a:rPr lang="en-US" dirty="0"/>
              <a:t>The Principles are concepts used to organize or arrange the structural elements of design. Principles are guidelines and fundamental ideas that every designer in the working field should follow. In </a:t>
            </a:r>
            <a:r>
              <a:rPr lang="en-US" b="1" dirty="0">
                <a:hlinkClick r:id="rId2"/>
              </a:rPr>
              <a:t>fashion design</a:t>
            </a:r>
            <a:r>
              <a:rPr lang="en-US" dirty="0"/>
              <a:t>, there are five important principles and then apply to both the garments basic structure and that application. They provide guidelines to combine properly the five elements of design to create Balance</a:t>
            </a:r>
          </a:p>
          <a:p>
            <a:pPr lvl="0"/>
            <a:r>
              <a:rPr lang="en-US" dirty="0"/>
              <a:t>Proportion</a:t>
            </a:r>
          </a:p>
          <a:p>
            <a:pPr lvl="0"/>
            <a:r>
              <a:rPr lang="en-US" dirty="0"/>
              <a:t>Emphasis</a:t>
            </a:r>
          </a:p>
          <a:p>
            <a:pPr lvl="0"/>
            <a:r>
              <a:rPr lang="en-US" dirty="0"/>
              <a:t>Rhythm</a:t>
            </a:r>
          </a:p>
          <a:p>
            <a:r>
              <a:rPr lang="en-US" dirty="0"/>
              <a:t>Harmony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DESIGN </a:t>
            </a:r>
            <a:br>
              <a:rPr lang="en-US" dirty="0" smtClean="0"/>
            </a:br>
            <a:r>
              <a:rPr lang="en-US" dirty="0" smtClean="0"/>
              <a:t>1.BALANCE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Day.7</a:t>
            </a:r>
          </a:p>
          <a:p>
            <a:r>
              <a:rPr lang="en-US" dirty="0"/>
              <a:t>Balance is the concept of visual equilibrium and relates to our physical sense of balance. It is a reconciliation of opposing forces in a composition that results in visual stability. Balance relates to the overall stability in the dress with the satisfactory arrangement of parts and details. Well, balanced dress produces visual harmony. The balanced design of the fashion is also divided into two ways. Such as-</a:t>
            </a:r>
          </a:p>
          <a:p>
            <a:pPr lvl="0"/>
            <a:r>
              <a:rPr lang="en-US" dirty="0"/>
              <a:t>Symmetric Balance</a:t>
            </a:r>
          </a:p>
          <a:p>
            <a:pPr lvl="0"/>
            <a:r>
              <a:rPr lang="en-US" dirty="0"/>
              <a:t>Asymmetric Balance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a:t>
            </a:r>
            <a:endParaRPr lang="en-US" dirty="0"/>
          </a:p>
        </p:txBody>
      </p:sp>
      <p:pic>
        <p:nvPicPr>
          <p:cNvPr id="4" name="Content Placeholder 3" descr="https://i.imgur.com/viJF6cc.jpg"/>
          <p:cNvPicPr>
            <a:picLocks noGrp="1"/>
          </p:cNvPicPr>
          <p:nvPr>
            <p:ph idx="1"/>
          </p:nvPr>
        </p:nvPicPr>
        <p:blipFill>
          <a:blip r:embed="rId2"/>
          <a:srcRect/>
          <a:stretch>
            <a:fillRect/>
          </a:stretch>
        </p:blipFill>
        <p:spPr bwMode="auto">
          <a:xfrm>
            <a:off x="2895600" y="2362200"/>
            <a:ext cx="3566160" cy="374904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DESIGNS</a:t>
            </a:r>
            <a:br>
              <a:rPr lang="en-US" dirty="0" smtClean="0"/>
            </a:br>
            <a:r>
              <a:rPr lang="en-US" dirty="0" smtClean="0"/>
              <a:t>2.RHYTHM</a:t>
            </a:r>
            <a:endParaRPr lang="en-US" dirty="0"/>
          </a:p>
        </p:txBody>
      </p:sp>
      <p:sp>
        <p:nvSpPr>
          <p:cNvPr id="3" name="Content Placeholder 2"/>
          <p:cNvSpPr>
            <a:spLocks noGrp="1"/>
          </p:cNvSpPr>
          <p:nvPr>
            <p:ph idx="1"/>
          </p:nvPr>
        </p:nvSpPr>
        <p:spPr/>
        <p:txBody>
          <a:bodyPr/>
          <a:lstStyle/>
          <a:p>
            <a:r>
              <a:rPr lang="en-US" dirty="0" smtClean="0"/>
              <a:t>Day.8</a:t>
            </a:r>
          </a:p>
          <a:p>
            <a:r>
              <a:rPr lang="en-US" dirty="0" smtClean="0"/>
              <a:t>Rhythm </a:t>
            </a:r>
            <a:r>
              <a:rPr lang="en-US" dirty="0"/>
              <a:t>is created when one or more elements of design are used repeatedly to create a feeling of organized movement. Rhythm creates a mood like music or dancing. To keep rhythm exciting and active, variety is essential.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RHYTHM</a:t>
            </a:r>
            <a:endParaRPr lang="en-US" dirty="0"/>
          </a:p>
        </p:txBody>
      </p:sp>
      <p:pic>
        <p:nvPicPr>
          <p:cNvPr id="4" name="Content Placeholder 3" descr="https://i.imgur.com/toho6oP.jpg"/>
          <p:cNvPicPr>
            <a:picLocks noGrp="1"/>
          </p:cNvPicPr>
          <p:nvPr>
            <p:ph idx="1"/>
          </p:nvPr>
        </p:nvPicPr>
        <p:blipFill>
          <a:blip r:embed="rId2"/>
          <a:srcRect/>
          <a:stretch>
            <a:fillRect/>
          </a:stretch>
        </p:blipFill>
        <p:spPr bwMode="auto">
          <a:xfrm>
            <a:off x="2362200" y="2286000"/>
            <a:ext cx="4480560" cy="3657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DESIGN</a:t>
            </a:r>
            <a:br>
              <a:rPr lang="en-US" dirty="0" smtClean="0"/>
            </a:br>
            <a:r>
              <a:rPr lang="en-US" dirty="0" smtClean="0"/>
              <a:t>3.EMPHASIS</a:t>
            </a:r>
            <a:endParaRPr lang="en-US" dirty="0"/>
          </a:p>
        </p:txBody>
      </p:sp>
      <p:sp>
        <p:nvSpPr>
          <p:cNvPr id="3" name="Content Placeholder 2"/>
          <p:cNvSpPr>
            <a:spLocks noGrp="1"/>
          </p:cNvSpPr>
          <p:nvPr>
            <p:ph idx="1"/>
          </p:nvPr>
        </p:nvSpPr>
        <p:spPr/>
        <p:txBody>
          <a:bodyPr/>
          <a:lstStyle/>
          <a:p>
            <a:r>
              <a:rPr lang="en-US" dirty="0" smtClean="0"/>
              <a:t>Day.9</a:t>
            </a:r>
          </a:p>
          <a:p>
            <a:r>
              <a:rPr lang="en-US" b="1" dirty="0" smtClean="0"/>
              <a:t>3</a:t>
            </a:r>
            <a:r>
              <a:rPr lang="en-US" b="1" dirty="0"/>
              <a:t>. Emphasis or Centre of Attraction:</a:t>
            </a:r>
          </a:p>
          <a:p>
            <a:r>
              <a:rPr lang="en-US" dirty="0"/>
              <a:t>Emphasis is the concentrations of interest in the selected area of design. Usually, designers will make one area stand out by contrasting it with other areas. The area could be different in </a:t>
            </a:r>
            <a:r>
              <a:rPr lang="en-US" b="1" dirty="0">
                <a:hlinkClick r:id="rId2"/>
              </a:rPr>
              <a:t>size, color, texture, </a:t>
            </a:r>
            <a:r>
              <a:rPr lang="en-US" b="1" dirty="0" smtClean="0">
                <a:hlinkClick r:id="rId2"/>
              </a:rPr>
              <a:t>shape</a:t>
            </a:r>
            <a:r>
              <a:rPr lang="en-US" b="1" dirty="0"/>
              <a:t>.</a:t>
            </a:r>
            <a:endParaRPr lang="en-US" dirty="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DESIGN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Day.1</a:t>
            </a:r>
          </a:p>
          <a:p>
            <a:r>
              <a:rPr lang="en-US" dirty="0"/>
              <a:t>	</a:t>
            </a:r>
            <a:r>
              <a:rPr lang="en-US" b="1" u="sng" dirty="0"/>
              <a:t>Elements of Design:</a:t>
            </a:r>
            <a:r>
              <a:rPr lang="en-US" dirty="0"/>
              <a:t/>
            </a:r>
            <a:br>
              <a:rPr lang="en-US" dirty="0"/>
            </a:br>
            <a:r>
              <a:rPr lang="en-US" dirty="0"/>
              <a:t>In creating a design one of the components which interact is the Art Elements The elements and principles of design are flexible and should be interpreted within the context of current fashion. A design can be defined as an arrangement of lines, shape, colors and texture that create a visual image. The principles of design are the rates that govern how elements are combined. The elements are therefore the raw materials that must be combined successfully.</a:t>
            </a:r>
            <a:br>
              <a:rPr lang="en-US" dirty="0"/>
            </a:br>
            <a:r>
              <a:rPr lang="en-US" dirty="0"/>
              <a:t/>
            </a:r>
            <a:br>
              <a:rPr lang="en-US" dirty="0"/>
            </a:br>
            <a:r>
              <a:rPr lang="en-US" b="1" dirty="0"/>
              <a:t>The following are the different elements of Design:</a:t>
            </a:r>
            <a:r>
              <a:rPr lang="en-US" dirty="0"/>
              <a:t/>
            </a:r>
            <a:br>
              <a:rPr lang="en-US" dirty="0"/>
            </a:br>
            <a:endParaRPr lang="en-US" dirty="0"/>
          </a:p>
          <a:p>
            <a:pPr lvl="0" fontAlgn="base"/>
            <a:r>
              <a:rPr lang="en-US" dirty="0"/>
              <a:t>Line</a:t>
            </a:r>
          </a:p>
          <a:p>
            <a:pPr lvl="0" fontAlgn="base"/>
            <a:r>
              <a:rPr lang="en-US" dirty="0"/>
              <a:t>Form</a:t>
            </a:r>
          </a:p>
          <a:p>
            <a:pPr lvl="0" fontAlgn="base"/>
            <a:r>
              <a:rPr lang="en-US" dirty="0"/>
              <a:t>Shape</a:t>
            </a:r>
          </a:p>
          <a:p>
            <a:pPr lvl="0" fontAlgn="base"/>
            <a:r>
              <a:rPr lang="en-US" dirty="0"/>
              <a:t>Texture and</a:t>
            </a:r>
          </a:p>
          <a:p>
            <a:pPr lvl="0" fontAlgn="base"/>
            <a:r>
              <a:rPr lang="en-US" dirty="0"/>
              <a:t>Color</a:t>
            </a:r>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DESIGN</a:t>
            </a:r>
            <a:br>
              <a:rPr lang="en-US" dirty="0" smtClean="0"/>
            </a:br>
            <a:r>
              <a:rPr lang="en-US" dirty="0" smtClean="0"/>
              <a:t>4.HARMONY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Day.10</a:t>
            </a:r>
          </a:p>
          <a:p>
            <a:r>
              <a:rPr lang="en-US" dirty="0"/>
              <a:t>5. Harmony or Unity:</a:t>
            </a:r>
            <a:endParaRPr lang="en-US" b="1" dirty="0"/>
          </a:p>
          <a:p>
            <a:r>
              <a:rPr lang="en-US" dirty="0"/>
              <a:t>It is also called as UNITY of design. A good balance between unity and variety must be established to avoid a chaotic or a </a:t>
            </a:r>
            <a:r>
              <a:rPr lang="en-US" b="1" dirty="0">
                <a:hlinkClick r:id="rId2"/>
              </a:rPr>
              <a:t>lifeless design</a:t>
            </a:r>
            <a:r>
              <a:rPr lang="en-US" dirty="0"/>
              <a:t>. Unity is the feeling of harmony between all parts of the work of art, which creates a sense of completeness. Unity is a difficult principle to define. Unity ensures the goal for the overall look.</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DESIGN</a:t>
            </a:r>
            <a:br>
              <a:rPr lang="en-US" dirty="0" smtClean="0"/>
            </a:br>
            <a:r>
              <a:rPr lang="en-US" dirty="0" smtClean="0"/>
              <a:t>5.PROPORTION</a:t>
            </a:r>
            <a:endParaRPr lang="en-US" dirty="0"/>
          </a:p>
        </p:txBody>
      </p:sp>
      <p:sp>
        <p:nvSpPr>
          <p:cNvPr id="3" name="Content Placeholder 2"/>
          <p:cNvSpPr>
            <a:spLocks noGrp="1"/>
          </p:cNvSpPr>
          <p:nvPr>
            <p:ph idx="1"/>
          </p:nvPr>
        </p:nvSpPr>
        <p:spPr/>
        <p:txBody>
          <a:bodyPr/>
          <a:lstStyle/>
          <a:p>
            <a:r>
              <a:rPr lang="en-US" dirty="0" smtClean="0"/>
              <a:t>Day.11</a:t>
            </a:r>
          </a:p>
          <a:p>
            <a:r>
              <a:rPr lang="en-US" dirty="0"/>
              <a:t>2. Proportion:</a:t>
            </a:r>
            <a:endParaRPr lang="en-US" b="1" dirty="0"/>
          </a:p>
          <a:p>
            <a:r>
              <a:rPr lang="en-US" dirty="0"/>
              <a:t>Proportion is the feeling of unity created when all parts (sizes, amounts, or number) relate well with each other. When drawing the human figure, the proportion can refer to the size of the head compared to the rest of the body.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PROPORTION</a:t>
            </a:r>
            <a:endParaRPr lang="en-US"/>
          </a:p>
        </p:txBody>
      </p:sp>
      <p:pic>
        <p:nvPicPr>
          <p:cNvPr id="4" name="Content Placeholder 3" descr="https://i.imgur.com/gGYpfYm.jpg"/>
          <p:cNvPicPr>
            <a:picLocks noGrp="1"/>
          </p:cNvPicPr>
          <p:nvPr>
            <p:ph idx="1"/>
          </p:nvPr>
        </p:nvPicPr>
        <p:blipFill>
          <a:blip r:embed="rId2"/>
          <a:srcRect/>
          <a:stretch>
            <a:fillRect/>
          </a:stretch>
        </p:blipFill>
        <p:spPr bwMode="auto">
          <a:xfrm>
            <a:off x="2971800" y="2434431"/>
            <a:ext cx="3840480" cy="3657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DESIGN</a:t>
            </a:r>
            <a:endParaRPr lang="en-US" dirty="0"/>
          </a:p>
        </p:txBody>
      </p:sp>
      <p:pic>
        <p:nvPicPr>
          <p:cNvPr id="4" name="Content Placeholder 3" descr="Fashion design task"/>
          <p:cNvPicPr>
            <a:picLocks noGrp="1"/>
          </p:cNvPicPr>
          <p:nvPr>
            <p:ph idx="1"/>
          </p:nvPr>
        </p:nvPicPr>
        <p:blipFill>
          <a:blip r:embed="rId2"/>
          <a:srcRect/>
          <a:stretch>
            <a:fillRect/>
          </a:stretch>
        </p:blipFill>
        <p:spPr bwMode="auto">
          <a:xfrm>
            <a:off x="1809750" y="2291556"/>
            <a:ext cx="5524500" cy="3143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DESIGN</a:t>
            </a:r>
            <a:br>
              <a:rPr lang="en-US" dirty="0" smtClean="0"/>
            </a:br>
            <a:r>
              <a:rPr lang="en-US" dirty="0" smtClean="0"/>
              <a:t>1.LINE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Day.2</a:t>
            </a:r>
          </a:p>
          <a:p>
            <a:r>
              <a:rPr lang="en-US" b="1" dirty="0"/>
              <a:t>Line:</a:t>
            </a:r>
            <a:r>
              <a:rPr lang="en-US" dirty="0"/>
              <a:t/>
            </a:r>
            <a:br>
              <a:rPr lang="en-US" dirty="0"/>
            </a:br>
            <a:r>
              <a:rPr lang="en-US" dirty="0"/>
              <a:t>It provides the visual dimensions of length and width. When lines combine, space is enclosed and forms and shapes are defined. Lines offered a path of vision for the eyes when is wearing an object/outfit. The arrangement of lines in clothing design can cause to appear heavier or thinner than what actually is</a:t>
            </a:r>
            <a:br>
              <a:rPr lang="en-US" dirty="0"/>
            </a:br>
            <a:endParaRPr lang="en-US" dirty="0"/>
          </a:p>
          <a:p>
            <a:pPr lvl="0" fontAlgn="base"/>
            <a:r>
              <a:rPr lang="en-US" dirty="0"/>
              <a:t>Horizontal line</a:t>
            </a:r>
          </a:p>
          <a:p>
            <a:pPr lvl="0" fontAlgn="base"/>
            <a:r>
              <a:rPr lang="en-US" dirty="0"/>
              <a:t>Vertical line</a:t>
            </a:r>
          </a:p>
          <a:p>
            <a:pPr lvl="0" fontAlgn="base"/>
            <a:r>
              <a:rPr lang="en-US" dirty="0"/>
              <a:t>Oblique line</a:t>
            </a:r>
          </a:p>
          <a:p>
            <a:pPr lvl="0" fontAlgn="base"/>
            <a:r>
              <a:rPr lang="en-US" dirty="0"/>
              <a:t>Diagonal line.</a:t>
            </a:r>
          </a:p>
          <a:p>
            <a:pPr lvl="0" fontAlgn="base"/>
            <a:r>
              <a:rPr lang="en-US" dirty="0"/>
              <a:t>Curved line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t>
            </a:r>
            <a:endParaRPr lang="en-US" dirty="0"/>
          </a:p>
        </p:txBody>
      </p:sp>
      <p:pic>
        <p:nvPicPr>
          <p:cNvPr id="4" name="Content Placeholder 3" descr="https://purushu.com/wp-content/uploads/2010/08/linesvertical.jpg"/>
          <p:cNvPicPr>
            <a:picLocks noGrp="1"/>
          </p:cNvPicPr>
          <p:nvPr>
            <p:ph idx="1"/>
          </p:nvPr>
        </p:nvPicPr>
        <p:blipFill>
          <a:blip r:embed="rId2"/>
          <a:srcRect/>
          <a:stretch>
            <a:fillRect/>
          </a:stretch>
        </p:blipFill>
        <p:spPr bwMode="auto">
          <a:xfrm>
            <a:off x="3590925" y="2339181"/>
            <a:ext cx="2468880" cy="374904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DESIGN </a:t>
            </a:r>
            <a:br>
              <a:rPr lang="en-US" dirty="0" smtClean="0"/>
            </a:br>
            <a:r>
              <a:rPr lang="en-US" dirty="0" smtClean="0"/>
              <a:t>2.FORM</a:t>
            </a:r>
            <a:endParaRPr lang="en-US" dirty="0"/>
          </a:p>
        </p:txBody>
      </p:sp>
      <p:sp>
        <p:nvSpPr>
          <p:cNvPr id="3" name="Content Placeholder 2"/>
          <p:cNvSpPr>
            <a:spLocks noGrp="1"/>
          </p:cNvSpPr>
          <p:nvPr>
            <p:ph idx="1"/>
          </p:nvPr>
        </p:nvSpPr>
        <p:spPr/>
        <p:txBody>
          <a:bodyPr>
            <a:normAutofit lnSpcReduction="10000"/>
          </a:bodyPr>
          <a:lstStyle/>
          <a:p>
            <a:r>
              <a:rPr lang="en-US" dirty="0" smtClean="0"/>
              <a:t>Day.3</a:t>
            </a:r>
          </a:p>
          <a:p>
            <a:r>
              <a:rPr lang="en-US" dirty="0"/>
              <a:t/>
            </a:r>
            <a:br>
              <a:rPr lang="en-US" dirty="0"/>
            </a:br>
            <a:r>
              <a:rPr lang="en-US" b="1" dirty="0"/>
              <a:t>Form:</a:t>
            </a:r>
            <a:r>
              <a:rPr lang="en-US" dirty="0"/>
              <a:t/>
            </a:r>
            <a:br>
              <a:rPr lang="en-US" dirty="0"/>
            </a:br>
            <a:r>
              <a:rPr lang="en-US" dirty="0"/>
              <a:t>It is an object having three dimensions like length, width and depth. The human body is a form and by viewing it analytically, its various perspectives are revealed. The human form changes visually with clothing, especially as fashion changes.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a:r>
            <a:endParaRPr lang="en-US" dirty="0"/>
          </a:p>
        </p:txBody>
      </p:sp>
      <p:pic>
        <p:nvPicPr>
          <p:cNvPr id="4" name="Content Placeholder 3" descr="https://purushu.com/wp-content/uploads/2010/08/pproportions.jpg"/>
          <p:cNvPicPr>
            <a:picLocks noGrp="1"/>
          </p:cNvPicPr>
          <p:nvPr>
            <p:ph idx="1"/>
          </p:nvPr>
        </p:nvPicPr>
        <p:blipFill>
          <a:blip r:embed="rId2"/>
          <a:srcRect/>
          <a:stretch>
            <a:fillRect/>
          </a:stretch>
        </p:blipFill>
        <p:spPr bwMode="auto">
          <a:xfrm>
            <a:off x="3276600" y="1676400"/>
            <a:ext cx="3017520" cy="38404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DESIGN</a:t>
            </a:r>
            <a:br>
              <a:rPr lang="en-US" dirty="0" smtClean="0"/>
            </a:br>
            <a:r>
              <a:rPr lang="en-US" dirty="0" smtClean="0"/>
              <a:t>4.SHAPES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Day.4</a:t>
            </a:r>
          </a:p>
          <a:p>
            <a:r>
              <a:rPr lang="en-US" b="1" dirty="0"/>
              <a:t>SHAPES:</a:t>
            </a:r>
            <a:r>
              <a:rPr lang="en-US" dirty="0"/>
              <a:t/>
            </a:r>
            <a:br>
              <a:rPr lang="en-US" dirty="0"/>
            </a:br>
            <a:r>
              <a:rPr lang="en-US" dirty="0"/>
              <a:t>It describes the outer dimensions or contour of an object. Shape also encloses space and imparts a certain character to the object viewed. Through clothing design, the shape of the human body is often revealed in a natural way, but sometimes even distorted. The shape of clothing in a human body, communicates silently, the messages about the wearer.</a:t>
            </a: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SHAPES</a:t>
            </a:r>
            <a:endParaRPr lang="en-US" dirty="0"/>
          </a:p>
        </p:txBody>
      </p:sp>
      <p:pic>
        <p:nvPicPr>
          <p:cNvPr id="4" name="Content Placeholder 3" descr="https://purushu.com/wp-content/uploads/2010/08/foooorm.jpg"/>
          <p:cNvPicPr>
            <a:picLocks noGrp="1"/>
          </p:cNvPicPr>
          <p:nvPr>
            <p:ph idx="1"/>
          </p:nvPr>
        </p:nvPicPr>
        <p:blipFill>
          <a:blip r:embed="rId2"/>
          <a:srcRect/>
          <a:stretch>
            <a:fillRect/>
          </a:stretch>
        </p:blipFill>
        <p:spPr bwMode="auto">
          <a:xfrm>
            <a:off x="3171825" y="2339181"/>
            <a:ext cx="3291840" cy="3657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352</Words>
  <Application>Microsoft Office PowerPoint</Application>
  <PresentationFormat>On-screen Show (4:3)</PresentationFormat>
  <Paragraphs>66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ELEMENTS OF DESIGN PRINCIPLES OF DESIGN</vt:lpstr>
      <vt:lpstr>ELEMENTS OF DESIGN</vt:lpstr>
      <vt:lpstr>ELEMENTS OF DESIGN</vt:lpstr>
      <vt:lpstr>ELEMENTS OF DESIGN 1.LINE</vt:lpstr>
      <vt:lpstr>LINE</vt:lpstr>
      <vt:lpstr>ELEMENTS OF DESIGN  2.FORM</vt:lpstr>
      <vt:lpstr>FORM</vt:lpstr>
      <vt:lpstr>ELEMENTS OF DESIGN 4.SHAPES</vt:lpstr>
      <vt:lpstr>SHAPES</vt:lpstr>
      <vt:lpstr>ELEMENTS OF DESIGN 5.COLOUR</vt:lpstr>
      <vt:lpstr>COLOUR</vt:lpstr>
      <vt:lpstr>ELEMENTS OF DESIGN 6.TEXTURE</vt:lpstr>
      <vt:lpstr>TEXTURE</vt:lpstr>
      <vt:lpstr>PRINCIPLES OF DESIGN</vt:lpstr>
      <vt:lpstr>PRINCIPLES OF DESIGN  1.BALANCE</vt:lpstr>
      <vt:lpstr>BALANCE</vt:lpstr>
      <vt:lpstr>PRINCIPLES OF DESIGNS 2.RHYTHM</vt:lpstr>
      <vt:lpstr>RHYTHM</vt:lpstr>
      <vt:lpstr>PRINCIPLES OF DESIGN 3.EMPHASIS</vt:lpstr>
      <vt:lpstr>PRINCIPLES OF DESIGN 4.HARMONY</vt:lpstr>
      <vt:lpstr>PRINCIPLES OF DESIGN 5.PROPORTION</vt:lpstr>
      <vt:lpstr>PROPORTION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DESIGN PRINCIPLES OF DESIGN</dc:title>
  <dc:creator>Relix</dc:creator>
  <cp:lastModifiedBy>Relix</cp:lastModifiedBy>
  <cp:revision>27</cp:revision>
  <dcterms:created xsi:type="dcterms:W3CDTF">2020-05-18T04:19:47Z</dcterms:created>
  <dcterms:modified xsi:type="dcterms:W3CDTF">2020-05-18T04:48:22Z</dcterms:modified>
</cp:coreProperties>
</file>