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639D-BB6E-4F05-9E38-38A2BFA9CA0D}" type="datetimeFigureOut">
              <a:rPr lang="en-US" smtClean="0"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DE3F-0C26-41D8-B50E-E0184B5C6F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ashion_illustration" TargetMode="External"/><Relationship Id="rId2" Type="http://schemas.openxmlformats.org/officeDocument/2006/relationships/hyperlink" Target="https://en.wikipedia.org/wiki/Illustr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stech.com/blog/overcome-your-pencil-fear-and-learn-fashion-illustr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OF FASHION ILLUSTRATION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FASHION </a:t>
            </a:r>
            <a:br>
              <a:rPr lang="en-US" dirty="0" smtClean="0"/>
            </a:br>
            <a:r>
              <a:rPr lang="en-US" dirty="0" smtClean="0"/>
              <a:t>ILLUSTRATORS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Day.6</a:t>
            </a:r>
          </a:p>
          <a:p>
            <a:r>
              <a:rPr lang="en-IN" b="1" dirty="0"/>
              <a:t>The Top Fashion Illustrators Around The World</a:t>
            </a:r>
            <a:endParaRPr lang="en-US" dirty="0"/>
          </a:p>
          <a:p>
            <a:pPr lvl="0"/>
            <a:r>
              <a:rPr lang="en-IN" dirty="0"/>
              <a:t>Kerrie Hess. Age: 39. Country: Australia. Most famous for: Her work with Louis </a:t>
            </a:r>
            <a:r>
              <a:rPr lang="en-IN" dirty="0" err="1"/>
              <a:t>Vuitton</a:t>
            </a:r>
            <a:r>
              <a:rPr lang="en-IN" dirty="0"/>
              <a:t> and Vogue. ...</a:t>
            </a:r>
            <a:endParaRPr lang="en-US" dirty="0"/>
          </a:p>
          <a:p>
            <a:pPr lvl="0"/>
            <a:r>
              <a:rPr lang="en-IN" dirty="0"/>
              <a:t>Jason Brooks. Age: 50. Country: England. Most famous for: His iconic art for Ministry of Sound's record label </a:t>
            </a:r>
            <a:r>
              <a:rPr lang="en-IN" dirty="0" err="1"/>
              <a:t>Hedkandi</a:t>
            </a:r>
            <a:r>
              <a:rPr lang="en-IN" dirty="0"/>
              <a:t>. ...</a:t>
            </a:r>
            <a:endParaRPr lang="en-US" dirty="0"/>
          </a:p>
          <a:p>
            <a:pPr lvl="0"/>
            <a:r>
              <a:rPr lang="en-IN" dirty="0"/>
              <a:t>Sean Ryan. Age: 33. Country: England.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FASHION ILLUSTRATORS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Day.7</a:t>
            </a:r>
          </a:p>
          <a:p>
            <a:endParaRPr lang="en-US" dirty="0" smtClean="0"/>
          </a:p>
          <a:p>
            <a:r>
              <a:rPr lang="en-US" dirty="0"/>
              <a:t>Paul </a:t>
            </a:r>
            <a:r>
              <a:rPr lang="en-US" dirty="0" err="1"/>
              <a:t>Iribe</a:t>
            </a:r>
            <a:r>
              <a:rPr lang="en-US" dirty="0"/>
              <a:t> (1883-1935)</a:t>
            </a:r>
          </a:p>
          <a:p>
            <a:r>
              <a:rPr lang="en-US" dirty="0"/>
              <a:t>Carl Erickson (1891-1958)</a:t>
            </a:r>
          </a:p>
          <a:p>
            <a:r>
              <a:rPr lang="en-US" dirty="0"/>
              <a:t>Rene </a:t>
            </a:r>
            <a:r>
              <a:rPr lang="en-US" dirty="0" err="1"/>
              <a:t>Grau</a:t>
            </a:r>
            <a:r>
              <a:rPr lang="en-US" dirty="0"/>
              <a:t> (1909-2004)</a:t>
            </a:r>
          </a:p>
          <a:p>
            <a:r>
              <a:rPr lang="en-US" dirty="0"/>
              <a:t>Andy Warhol (1928-1987)</a:t>
            </a:r>
          </a:p>
          <a:p>
            <a:r>
              <a:rPr lang="en-US"/>
              <a:t>Antonio Lopez (1943-1987)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FASHION ILLUSTRATION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Day.1</a:t>
            </a:r>
          </a:p>
          <a:p>
            <a:r>
              <a:rPr lang="en-US" b="1" dirty="0"/>
              <a:t>Fashion Illustration</a:t>
            </a:r>
            <a:r>
              <a:rPr lang="en-US" dirty="0"/>
              <a:t> is the art of communicating </a:t>
            </a:r>
            <a:r>
              <a:rPr lang="en-US" b="1" dirty="0"/>
              <a:t>fashion</a:t>
            </a:r>
            <a:r>
              <a:rPr lang="en-US" dirty="0"/>
              <a:t> ideas in a visual form that originates with </a:t>
            </a:r>
            <a:r>
              <a:rPr lang="en-US" b="1" dirty="0"/>
              <a:t>illustration</a:t>
            </a:r>
            <a:r>
              <a:rPr lang="en-US" dirty="0"/>
              <a:t>, drawing and painting and also known as </a:t>
            </a:r>
            <a:r>
              <a:rPr lang="en-US" b="1" dirty="0"/>
              <a:t>Fashion</a:t>
            </a:r>
            <a:r>
              <a:rPr lang="en-US" dirty="0"/>
              <a:t> sketching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FASHION ILLUSTRATION</a:t>
            </a:r>
            <a:endParaRPr lang="en-US" dirty="0"/>
          </a:p>
        </p:txBody>
      </p:sp>
      <p:pic>
        <p:nvPicPr>
          <p:cNvPr id="4" name="Content Placeholder 3" descr="TOP 10 Best Fashion Illustrators Worldwide | Fashion slogans 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05781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FASHION ILLUSTRATION </a:t>
            </a:r>
            <a:br>
              <a:rPr lang="en-US" dirty="0" smtClean="0"/>
            </a:b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Day.2</a:t>
            </a:r>
          </a:p>
          <a:p>
            <a:r>
              <a:rPr lang="en-US" dirty="0"/>
              <a:t>Fashion Illustration is the art of communicating fashion ideas in a visual form that originates with illustration, drawing and painting and also known as Fashion sketching. It is mainly used by fashion designers to brainstorm their ideas on paper or digitally.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FASHION ILLUSTRATION </a:t>
            </a:r>
            <a:br>
              <a:rPr lang="en-US" dirty="0" smtClean="0"/>
            </a:b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Day.3</a:t>
            </a:r>
          </a:p>
          <a:p>
            <a:r>
              <a:rPr lang="en-US" dirty="0" smtClean="0"/>
              <a:t>Fashion</a:t>
            </a:r>
            <a:r>
              <a:rPr lang="en-US" dirty="0"/>
              <a:t> </a:t>
            </a:r>
            <a:r>
              <a:rPr lang="en-US" dirty="0">
                <a:hlinkClick r:id="rId2" tooltip="Illustration"/>
              </a:rPr>
              <a:t>illustration</a:t>
            </a:r>
            <a:r>
              <a:rPr lang="en-US" dirty="0"/>
              <a:t> has been around for nearly 500 years. Ever since clothes have been in existence, and there has been a need to translate an idea or image into a fashion illustration. Not only do fashion illustrations show a representation or design of a garment but they also serve as a form of art. Fashion illustration shows the presence of hand and is said to be a visual luxury.</a:t>
            </a:r>
            <a:r>
              <a:rPr lang="en-US" baseline="30000" dirty="0">
                <a:hlinkClick r:id="rId3"/>
              </a:rPr>
              <a:t>[1]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FASHION ILLUSTRATION</a:t>
            </a:r>
            <a:br>
              <a:rPr lang="en-US" dirty="0" smtClean="0"/>
            </a:br>
            <a:r>
              <a:rPr lang="en-US" dirty="0" smtClean="0"/>
              <a:t>HISTORY</a:t>
            </a:r>
            <a:endParaRPr lang="en-US" dirty="0"/>
          </a:p>
        </p:txBody>
      </p:sp>
      <p:pic>
        <p:nvPicPr>
          <p:cNvPr id="4" name="Content Placeholder 3" descr="Fashion Illustration from the 16th Century to Now - Illustration 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133600"/>
            <a:ext cx="420624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FASHION ILLUSTRATION</a:t>
            </a:r>
            <a:br>
              <a:rPr lang="en-US" dirty="0" smtClean="0"/>
            </a:b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Day.4</a:t>
            </a:r>
          </a:p>
          <a:p>
            <a:endParaRPr lang="en-US" dirty="0" smtClean="0"/>
          </a:p>
          <a:p>
            <a:r>
              <a:rPr lang="en-US" b="1" dirty="0"/>
              <a:t>Fashion illustration</a:t>
            </a:r>
            <a:r>
              <a:rPr lang="en-US" dirty="0"/>
              <a:t> shows the presence of the fabric texture through the art and gives a visual luxury.</a:t>
            </a:r>
          </a:p>
          <a:p>
            <a:r>
              <a:rPr lang="en-US" dirty="0"/>
              <a:t>It is the communication of </a:t>
            </a:r>
            <a:r>
              <a:rPr lang="en-US" b="1" dirty="0"/>
              <a:t>fashion</a:t>
            </a:r>
            <a:r>
              <a:rPr lang="en-US" dirty="0"/>
              <a:t>.</a:t>
            </a:r>
          </a:p>
          <a:p>
            <a:r>
              <a:rPr lang="en-US" b="1" dirty="0"/>
              <a:t>Fashion illustration</a:t>
            </a:r>
            <a:r>
              <a:rPr lang="en-US" dirty="0"/>
              <a:t> has been around for nearly 500 years.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pic>
        <p:nvPicPr>
          <p:cNvPr id="4" name="Content Placeholder 3" descr="Fashion Illustration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096294"/>
            <a:ext cx="5715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FASHION ILLUSTRATIONS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Day.5</a:t>
            </a:r>
          </a:p>
          <a:p>
            <a:r>
              <a:rPr lang="en-US" dirty="0"/>
              <a:t>Fashion illustration forms the initial face of every design. It can be defined as the basic transmission of an idea into a creative design through diagrams and drawings. Fashion illustration is a visual way of explaining different design ideas. They have played a critical role in </a:t>
            </a:r>
            <a:r>
              <a:rPr lang="en-US" b="1" dirty="0">
                <a:hlinkClick r:id="rId2"/>
              </a:rPr>
              <a:t>fashion designing</a:t>
            </a:r>
            <a:r>
              <a:rPr lang="en-US" dirty="0"/>
              <a:t> since the evolution of clothes.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158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ELEMENTS OF FASHION ILLUSTRATION</vt:lpstr>
      <vt:lpstr>FASHION ILLUSTRATION INTRODUCTION</vt:lpstr>
      <vt:lpstr>FASHION ILLUSTRATION</vt:lpstr>
      <vt:lpstr>FASHION ILLUSTRATION  DEFINITION</vt:lpstr>
      <vt:lpstr>FASHION ILLUSTRATION  HISTORY</vt:lpstr>
      <vt:lpstr>FASHION ILLUSTRATION HISTORY</vt:lpstr>
      <vt:lpstr>FASHION ILLUSTRATION ELEMENTS</vt:lpstr>
      <vt:lpstr>ELEMENTS</vt:lpstr>
      <vt:lpstr>IMPORTANCE OF FASHION ILLUSTRATIONS</vt:lpstr>
      <vt:lpstr>INTERNATIONAL FASHION  ILLUSTRATORS</vt:lpstr>
      <vt:lpstr>HISTORICAL FASHION ILLUSTRATORS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FASHION ILLUSTRATION</dc:title>
  <dc:creator>Relix</dc:creator>
  <cp:lastModifiedBy>Relix</cp:lastModifiedBy>
  <cp:revision>18</cp:revision>
  <dcterms:created xsi:type="dcterms:W3CDTF">2020-05-18T07:18:49Z</dcterms:created>
  <dcterms:modified xsi:type="dcterms:W3CDTF">2020-05-18T13:24:06Z</dcterms:modified>
</cp:coreProperties>
</file>