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0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1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3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8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9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4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1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4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42A6-561F-4B47-93CA-F7D1B9F99DF3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121D5-91A6-44A9-83A5-D9923BBB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I BABSC\9d0254e4-0ac1-46db-a9db-01b5ce3b690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6480271" cy="4525963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455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2021-08-05T13:43:54Z</dcterms:created>
  <dcterms:modified xsi:type="dcterms:W3CDTF">2021-08-05T13:44:56Z</dcterms:modified>
</cp:coreProperties>
</file>