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1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6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3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6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5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2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6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6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9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1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31C78-B7BB-476D-99FF-7A40DEB62B5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548E9-8BE5-498D-A577-60CBF4AEE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4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3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ownloads\WhatsApp Image 2021-08-05 at 3.58.55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629400" cy="4525963"/>
          </a:xfrm>
          <a:prstGeom prst="rect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78246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39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2021-08-05T10:30:33Z</dcterms:created>
  <dcterms:modified xsi:type="dcterms:W3CDTF">2021-08-05T10:36:35Z</dcterms:modified>
</cp:coreProperties>
</file>