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5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1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57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2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1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7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7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5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2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7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4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4E597-5ACF-494C-BAC7-BFB4B097C67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95F72-F85D-47CC-9622-D455D95F9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6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esktop\I BABSC\moth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7315199" cy="4525963"/>
          </a:xfrm>
          <a:prstGeom prst="rect">
            <a:avLst/>
          </a:prstGeom>
          <a:noFill/>
          <a:ln w="762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09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2021-08-05T13:47:39Z</dcterms:created>
  <dcterms:modified xsi:type="dcterms:W3CDTF">2021-08-05T13:48:45Z</dcterms:modified>
</cp:coreProperties>
</file>