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0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DDC3-8B8B-4AF3-BC3C-0F0ED351C29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39DAC-5F13-474A-B712-11FF22346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47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DDC3-8B8B-4AF3-BC3C-0F0ED351C29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39DAC-5F13-474A-B712-11FF22346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197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DDC3-8B8B-4AF3-BC3C-0F0ED351C29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39DAC-5F13-474A-B712-11FF22346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31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DDC3-8B8B-4AF3-BC3C-0F0ED351C29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39DAC-5F13-474A-B712-11FF22346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463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DDC3-8B8B-4AF3-BC3C-0F0ED351C29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39DAC-5F13-474A-B712-11FF22346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049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DDC3-8B8B-4AF3-BC3C-0F0ED351C29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39DAC-5F13-474A-B712-11FF22346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867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DDC3-8B8B-4AF3-BC3C-0F0ED351C29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39DAC-5F13-474A-B712-11FF22346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009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DDC3-8B8B-4AF3-BC3C-0F0ED351C29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39DAC-5F13-474A-B712-11FF22346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323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DDC3-8B8B-4AF3-BC3C-0F0ED351C29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39DAC-5F13-474A-B712-11FF22346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760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DDC3-8B8B-4AF3-BC3C-0F0ED351C29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39DAC-5F13-474A-B712-11FF22346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DDC3-8B8B-4AF3-BC3C-0F0ED351C29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39DAC-5F13-474A-B712-11FF22346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736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DDC3-8B8B-4AF3-BC3C-0F0ED351C294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39DAC-5F13-474A-B712-11FF22346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512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l-IN" dirty="0" smtClean="0"/>
              <a:t>നാട</a:t>
            </a:r>
            <a:r>
              <a:rPr lang="en-US" sz="5400" dirty="0" smtClean="0">
                <a:latin typeface="Malayalam"/>
              </a:rPr>
              <a:t>[</a:t>
            </a:r>
            <a:r>
              <a:rPr lang="ml-IN" dirty="0" smtClean="0"/>
              <a:t>പാട്ട്</a:t>
            </a:r>
            <a:endParaRPr lang="en-US" dirty="0"/>
          </a:p>
        </p:txBody>
      </p:sp>
      <p:pic>
        <p:nvPicPr>
          <p:cNvPr id="1026" name="Picture 2" descr="C:\Users\USER\Desktop\I BABSC\Nada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00200"/>
            <a:ext cx="7620000" cy="4525963"/>
          </a:xfrm>
          <a:prstGeom prst="rect">
            <a:avLst/>
          </a:prstGeom>
          <a:noFill/>
          <a:ln w="7620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7132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USER\Desktop\I BABSC\Nadan 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734" y="1600200"/>
            <a:ext cx="6756532" cy="4525963"/>
          </a:xfrm>
          <a:prstGeom prst="rect">
            <a:avLst/>
          </a:prstGeom>
          <a:noFill/>
          <a:ln w="7620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9439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USER\Desktop\I BABSC\na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00200"/>
            <a:ext cx="7315200" cy="4525963"/>
          </a:xfrm>
          <a:prstGeom prst="rect">
            <a:avLst/>
          </a:prstGeom>
          <a:noFill/>
          <a:ln w="7620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6643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USER\Desktop\I BABSC\va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00200"/>
            <a:ext cx="6553200" cy="4525963"/>
          </a:xfrm>
          <a:prstGeom prst="rect">
            <a:avLst/>
          </a:prstGeom>
          <a:noFill/>
          <a:ln w="762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5982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USER\Desktop\I BABSC\vad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71600"/>
            <a:ext cx="8229600" cy="4800600"/>
          </a:xfrm>
          <a:prstGeom prst="rect">
            <a:avLst/>
          </a:prstGeom>
          <a:solidFill>
            <a:srgbClr val="92D050"/>
          </a:solidFill>
          <a:ln w="76200"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3847581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USER\Desktop\I BABSC\mariy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1600200"/>
            <a:ext cx="8153400" cy="4525963"/>
          </a:xfrm>
          <a:prstGeom prst="rect">
            <a:avLst/>
          </a:prstGeom>
          <a:solidFill>
            <a:schemeClr val="accent2"/>
          </a:solidFill>
          <a:ln w="76200"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1725699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</Words>
  <Application>Microsoft Office PowerPoint</Application>
  <PresentationFormat>On-screen Show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നാട[പാട്ട്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നാട[പാട്ട്</dc:title>
  <dc:creator>USER</dc:creator>
  <cp:lastModifiedBy>USER</cp:lastModifiedBy>
  <cp:revision>3</cp:revision>
  <dcterms:created xsi:type="dcterms:W3CDTF">2021-08-05T13:21:43Z</dcterms:created>
  <dcterms:modified xsi:type="dcterms:W3CDTF">2021-08-05T13:39:40Z</dcterms:modified>
</cp:coreProperties>
</file>