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76" d="100"/>
          <a:sy n="76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039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735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6893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2618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4647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626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8893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028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097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844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19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289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269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235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709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408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B1E2E-4672-4B1A-BEA5-46D8F1D09471}" type="datetimeFigureOut">
              <a:rPr lang="en-IN" smtClean="0"/>
              <a:t>21-12-2021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BCE1054-0BBF-4459-8869-358129C743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47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CYCLIC CODES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HIMA MOHAN</a:t>
            </a:r>
          </a:p>
          <a:p>
            <a:r>
              <a:rPr lang="en-US" dirty="0" smtClean="0"/>
              <a:t>ASSISTANT PROFESSOR ON CONTRACT</a:t>
            </a:r>
          </a:p>
          <a:p>
            <a:r>
              <a:rPr lang="en-US" dirty="0" smtClean="0"/>
              <a:t>CARMEL COLLEGE MALA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3472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V054 CHAPTER 3: Cyclic and convolution codes&#10;&#10;    Cyclic codes are of interest and importance because&#10;&#10;    • They posse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176" y="325678"/>
            <a:ext cx="8467594" cy="610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93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PORTANT NOTE&#10;&#10;    In order to specify a binary code with 2k codewords of length n one may need&#10;    to write down&#10;      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06" y="412124"/>
            <a:ext cx="9994005" cy="560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88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V054 BASIC DEFINITION AND EXAMPLES&#10;    Definition A code C is cyclic if&#10;    (i) C is a linear code;&#10;    (ii) any cyclic s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856" y="425885"/>
            <a:ext cx="9562476" cy="5492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192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V054 FREQUENCY of CYCLIC CODES&#10;&#10;    Comparing with linear codes, the cyclic codes are quite scarce. For,&#10;    example ther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934" y="964043"/>
            <a:ext cx="9682619" cy="553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993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V054 EXAMPLE of a CYCLIC CODE&#10;&#10;    The code with the generator matrix&#10;                                   1 0 1 1 1 0 0&#10;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181" y="263047"/>
            <a:ext cx="10271342" cy="641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883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V054 POLYNOMIALS over GF(q)&#10;    A codeword of a cyclic code is usually denoted&#10;                                         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21" y="162838"/>
            <a:ext cx="9432099" cy="625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332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79737" y="2931090"/>
            <a:ext cx="90563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REFERENCE:</a:t>
            </a:r>
          </a:p>
          <a:p>
            <a:endParaRPr lang="en-US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CODING THEORY: The Essentials, </a:t>
            </a:r>
            <a:r>
              <a:rPr lang="en-US" sz="2800" b="1" dirty="0" err="1" smtClean="0">
                <a:solidFill>
                  <a:schemeClr val="accent3">
                    <a:lumMod val="75000"/>
                  </a:schemeClr>
                </a:solidFill>
              </a:rPr>
              <a:t>Mareel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 Dekker </a:t>
            </a:r>
            <a:r>
              <a:rPr lang="en-US" sz="2800" b="1" dirty="0" err="1" smtClean="0">
                <a:solidFill>
                  <a:schemeClr val="accent3">
                    <a:lumMod val="75000"/>
                  </a:schemeClr>
                </a:solidFill>
              </a:rPr>
              <a:t>Inc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, 1991</a:t>
            </a:r>
          </a:p>
          <a:p>
            <a:endParaRPr lang="en-US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D.J Hoffman</a:t>
            </a:r>
            <a:endParaRPr lang="en-IN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5708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26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CYCLIC CODES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CYCLIC CODES</dc:title>
  <dc:creator>Admin</dc:creator>
  <cp:lastModifiedBy>Admin</cp:lastModifiedBy>
  <cp:revision>2</cp:revision>
  <dcterms:created xsi:type="dcterms:W3CDTF">2021-12-21T15:47:06Z</dcterms:created>
  <dcterms:modified xsi:type="dcterms:W3CDTF">2021-12-21T16:05:34Z</dcterms:modified>
</cp:coreProperties>
</file>