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embeddedFontLst>
    <p:embeddedFont>
      <p:font typeface="Libre Franklin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1" roundtripDataSignature="AMtx7mhEGL+qMpN/QCdOdX9B/LzfUDdC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Franklin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LibreFranklin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LibreFranklin-italic.fntdata"/><Relationship Id="rId6" Type="http://schemas.openxmlformats.org/officeDocument/2006/relationships/slide" Target="slides/slide2.xml"/><Relationship Id="rId18" Type="http://schemas.openxmlformats.org/officeDocument/2006/relationships/font" Target="fonts/LibreFranklin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I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093c5b46fe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093c5b46fe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g1093c5b46fe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093c5b46fe_1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093c5b46fe_1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1093c5b46fe_1_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5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5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4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" type="body"/>
          </p:nvPr>
        </p:nvSpPr>
        <p:spPr>
          <a:xfrm rot="5400000">
            <a:off x="4386262" y="-719138"/>
            <a:ext cx="3571875" cy="9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indent="-3429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84" name="Google Shape;84;p24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4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4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5"/>
          <p:cNvSpPr txBox="1"/>
          <p:nvPr>
            <p:ph type="title"/>
          </p:nvPr>
        </p:nvSpPr>
        <p:spPr>
          <a:xfrm rot="5400000">
            <a:off x="7757822" y="2462895"/>
            <a:ext cx="5243244" cy="1565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5"/>
          <p:cNvSpPr txBox="1"/>
          <p:nvPr>
            <p:ph idx="1" type="body"/>
          </p:nvPr>
        </p:nvSpPr>
        <p:spPr>
          <a:xfrm rot="5400000">
            <a:off x="2839798" y="-844042"/>
            <a:ext cx="5243244" cy="81796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indent="-3429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90" name="Google Shape;90;p25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5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5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6"/>
          <p:cNvSpPr txBox="1"/>
          <p:nvPr>
            <p:ph type="ctrTitle"/>
          </p:nvPr>
        </p:nvSpPr>
        <p:spPr>
          <a:xfrm>
            <a:off x="1915128" y="1788454"/>
            <a:ext cx="8361229" cy="20982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Libre Franklin"/>
              <a:buNone/>
              <a:defRPr sz="7200" cap="none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" type="subTitle"/>
          </p:nvPr>
        </p:nvSpPr>
        <p:spPr>
          <a:xfrm>
            <a:off x="2679906" y="3956279"/>
            <a:ext cx="6831673" cy="1086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/>
            </a:lvl1pPr>
            <a:lvl2pPr lvl="1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6pPr>
            <a:lvl7pPr lvl="6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7pPr>
            <a:lvl8pPr lvl="7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8pPr>
            <a:lvl9pPr lvl="8" algn="ctr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3" name="Google Shape;23;p16"/>
          <p:cNvSpPr txBox="1"/>
          <p:nvPr>
            <p:ph idx="10" type="dt"/>
          </p:nvPr>
        </p:nvSpPr>
        <p:spPr>
          <a:xfrm>
            <a:off x="752858" y="6453386"/>
            <a:ext cx="1607944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1" type="ftr"/>
          </p:nvPr>
        </p:nvSpPr>
        <p:spPr>
          <a:xfrm>
            <a:off x="2584054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2" type="sldNum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grpSp>
        <p:nvGrpSpPr>
          <p:cNvPr id="26" name="Google Shape;26;p16"/>
          <p:cNvGrpSpPr/>
          <p:nvPr/>
        </p:nvGrpSpPr>
        <p:grpSpPr>
          <a:xfrm>
            <a:off x="752858" y="744469"/>
            <a:ext cx="10674116" cy="5349671"/>
            <a:chOff x="752858" y="744469"/>
            <a:chExt cx="10674116" cy="5349671"/>
          </a:xfrm>
        </p:grpSpPr>
        <p:sp>
          <p:nvSpPr>
            <p:cNvPr id="27" name="Google Shape;27;p16"/>
            <p:cNvSpPr/>
            <p:nvPr/>
          </p:nvSpPr>
          <p:spPr>
            <a:xfrm>
              <a:off x="8151962" y="1685652"/>
              <a:ext cx="3275013" cy="4408488"/>
            </a:xfrm>
            <a:custGeom>
              <a:rect b="b" l="l" r="r" t="t"/>
              <a:pathLst>
                <a:path extrusionOk="0" h="10000" w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28" name="Google Shape;28;p16"/>
            <p:cNvSpPr/>
            <p:nvPr/>
          </p:nvSpPr>
          <p:spPr>
            <a:xfrm rot="10800000">
              <a:off x="752858" y="744469"/>
              <a:ext cx="3275668" cy="4408488"/>
            </a:xfrm>
            <a:custGeom>
              <a:rect b="b" l="l" r="r" t="t"/>
              <a:pathLst>
                <a:path extrusionOk="0" h="10000" w="10002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indent="-3429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8"/>
          <p:cNvSpPr txBox="1"/>
          <p:nvPr>
            <p:ph type="title"/>
          </p:nvPr>
        </p:nvSpPr>
        <p:spPr>
          <a:xfrm>
            <a:off x="765025" y="1301360"/>
            <a:ext cx="9612971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Libre Franklin"/>
              <a:buNone/>
              <a:defRPr sz="7200" cap="none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8"/>
          <p:cNvSpPr txBox="1"/>
          <p:nvPr>
            <p:ph idx="1" type="body"/>
          </p:nvPr>
        </p:nvSpPr>
        <p:spPr>
          <a:xfrm>
            <a:off x="765025" y="4216328"/>
            <a:ext cx="9612971" cy="1143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18"/>
          <p:cNvSpPr txBox="1"/>
          <p:nvPr>
            <p:ph idx="10" type="dt"/>
          </p:nvPr>
        </p:nvSpPr>
        <p:spPr>
          <a:xfrm>
            <a:off x="738908" y="6453386"/>
            <a:ext cx="1622409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1" type="ftr"/>
          </p:nvPr>
        </p:nvSpPr>
        <p:spPr>
          <a:xfrm>
            <a:off x="2584312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12" type="sldNum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41" name="Google Shape;41;p18" title="Crop Mark"/>
          <p:cNvSpPr/>
          <p:nvPr/>
        </p:nvSpPr>
        <p:spPr>
          <a:xfrm>
            <a:off x="8151962" y="1685652"/>
            <a:ext cx="3275013" cy="4408488"/>
          </a:xfrm>
          <a:custGeom>
            <a:rect b="b" l="l" r="r" t="t"/>
            <a:pathLst>
              <a:path extrusionOk="0" h="5554" w="4125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9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1" type="body"/>
          </p:nvPr>
        </p:nvSpPr>
        <p:spPr>
          <a:xfrm>
            <a:off x="1371600" y="2285999"/>
            <a:ext cx="4447786" cy="3581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45" name="Google Shape;45;p19"/>
          <p:cNvSpPr txBox="1"/>
          <p:nvPr>
            <p:ph idx="2" type="body"/>
          </p:nvPr>
        </p:nvSpPr>
        <p:spPr>
          <a:xfrm>
            <a:off x="6525403" y="2285999"/>
            <a:ext cx="4447786" cy="3581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" type="body"/>
          </p:nvPr>
        </p:nvSpPr>
        <p:spPr>
          <a:xfrm>
            <a:off x="1371600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b="0" sz="3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20"/>
          <p:cNvSpPr txBox="1"/>
          <p:nvPr>
            <p:ph idx="2" type="body"/>
          </p:nvPr>
        </p:nvSpPr>
        <p:spPr>
          <a:xfrm>
            <a:off x="1371600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3" type="body"/>
          </p:nvPr>
        </p:nvSpPr>
        <p:spPr>
          <a:xfrm>
            <a:off x="6525014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b="0" sz="3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20"/>
          <p:cNvSpPr txBox="1"/>
          <p:nvPr>
            <p:ph idx="4" type="body"/>
          </p:nvPr>
        </p:nvSpPr>
        <p:spPr>
          <a:xfrm>
            <a:off x="6525014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5" name="Google Shape;55;p20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1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1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2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22"/>
          <p:cNvSpPr txBox="1"/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"/>
              <a:buNone/>
              <a:defRPr sz="4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" type="body"/>
          </p:nvPr>
        </p:nvSpPr>
        <p:spPr>
          <a:xfrm>
            <a:off x="6256020" y="685801"/>
            <a:ext cx="5212080" cy="5175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/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/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/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/>
            </a:lvl5pPr>
            <a:lvl6pPr indent="-3302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6pPr>
            <a:lvl7pPr indent="-3302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/>
            </a:lvl7pPr>
            <a:lvl8pPr indent="-3302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8pPr>
            <a:lvl9pPr indent="-3302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Char char="■"/>
              <a:defRPr sz="1600"/>
            </a:lvl9pPr>
          </a:lstStyle>
          <a:p/>
        </p:txBody>
      </p:sp>
      <p:sp>
        <p:nvSpPr>
          <p:cNvPr id="67" name="Google Shape;67;p22"/>
          <p:cNvSpPr txBox="1"/>
          <p:nvPr>
            <p:ph idx="2" type="body"/>
          </p:nvPr>
        </p:nvSpPr>
        <p:spPr>
          <a:xfrm>
            <a:off x="723900" y="2856344"/>
            <a:ext cx="3855720" cy="3011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8" name="Google Shape;68;p22"/>
          <p:cNvSpPr txBox="1"/>
          <p:nvPr>
            <p:ph idx="10" type="dt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2"/>
          <p:cNvSpPr txBox="1"/>
          <p:nvPr>
            <p:ph idx="11" type="ftr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2" type="sldNum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71" name="Google Shape;71;p22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23"/>
          <p:cNvSpPr txBox="1"/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3"/>
          <p:cNvSpPr/>
          <p:nvPr>
            <p:ph idx="2" type="pic"/>
          </p:nvPr>
        </p:nvSpPr>
        <p:spPr>
          <a:xfrm>
            <a:off x="5532120" y="0"/>
            <a:ext cx="665988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23"/>
          <p:cNvSpPr txBox="1"/>
          <p:nvPr>
            <p:ph idx="1" type="body"/>
          </p:nvPr>
        </p:nvSpPr>
        <p:spPr>
          <a:xfrm>
            <a:off x="723900" y="2855968"/>
            <a:ext cx="3855720" cy="3011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1" type="ftr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80" name="Google Shape;80;p23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 b="0" i="0" sz="4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55600" lvl="1" marL="914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b="0" i="1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42900" lvl="2" marL="1371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42900" lvl="3" marL="18288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b="0" i="1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30200" lvl="4" marL="22860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30200" lvl="5" marL="27432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b="0" i="1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7500" lvl="6" marL="3200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7500" lvl="7" marL="3657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b="0" i="1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7500" lvl="8" marL="41148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15" name="Google Shape;15;p14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Relationship Id="rId4" Type="http://schemas.openxmlformats.org/officeDocument/2006/relationships/image" Target="../media/image2.png"/><Relationship Id="rId5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6.png"/><Relationship Id="rId5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093c5b46fe_1_0"/>
          <p:cNvSpPr txBox="1"/>
          <p:nvPr/>
        </p:nvSpPr>
        <p:spPr>
          <a:xfrm>
            <a:off x="5125188" y="3699950"/>
            <a:ext cx="30000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2000">
                <a:solidFill>
                  <a:srgbClr val="1C4587"/>
                </a:solidFill>
              </a:rPr>
              <a:t>Ms. Riya Jose</a:t>
            </a:r>
            <a:endParaRPr b="1" sz="2000">
              <a:solidFill>
                <a:srgbClr val="1C4587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2000">
                <a:solidFill>
                  <a:srgbClr val="1C4587"/>
                </a:solidFill>
              </a:rPr>
              <a:t>Assistant Professor</a:t>
            </a:r>
            <a:endParaRPr b="1" sz="2000">
              <a:solidFill>
                <a:srgbClr val="1C4587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2000">
                <a:solidFill>
                  <a:srgbClr val="1C4587"/>
                </a:solidFill>
              </a:rPr>
              <a:t>Department of Mathematics</a:t>
            </a:r>
            <a:endParaRPr b="1" sz="2000">
              <a:solidFill>
                <a:srgbClr val="1C4587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2000">
                <a:solidFill>
                  <a:srgbClr val="1C4587"/>
                </a:solidFill>
              </a:rPr>
              <a:t>Carmel College, Mala</a:t>
            </a:r>
            <a:endParaRPr b="1" sz="2000">
              <a:solidFill>
                <a:srgbClr val="1C4587"/>
              </a:solidFill>
            </a:endParaRPr>
          </a:p>
        </p:txBody>
      </p:sp>
      <p:pic>
        <p:nvPicPr>
          <p:cNvPr id="99" name="Google Shape;99;g1093c5b46fe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6500" y="0"/>
            <a:ext cx="6035822" cy="339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5313" y="192062"/>
            <a:ext cx="10834533" cy="2571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13044" y="2958066"/>
            <a:ext cx="9341890" cy="3278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1378" y="79415"/>
            <a:ext cx="6917530" cy="2681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69715" y="2761253"/>
            <a:ext cx="8755121" cy="3973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g1093c5b46fe_1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8550" y="685800"/>
            <a:ext cx="10395176" cy="3896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7061" y="847781"/>
            <a:ext cx="4525006" cy="72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2432" y="1834788"/>
            <a:ext cx="6916115" cy="476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40278" y="2574110"/>
            <a:ext cx="9291425" cy="4028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7745" y="198576"/>
            <a:ext cx="10994373" cy="2051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21489" y="2250040"/>
            <a:ext cx="8354025" cy="460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3984" y="143223"/>
            <a:ext cx="7264474" cy="3072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6586" y="3429000"/>
            <a:ext cx="8132453" cy="588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"/>
          <p:cNvPicPr preferRelativeResize="0"/>
          <p:nvPr/>
        </p:nvPicPr>
        <p:blipFill rotWithShape="1">
          <a:blip r:embed="rId5">
            <a:alphaModFix/>
          </a:blip>
          <a:srcRect b="52291" l="477" r="-476" t="-745"/>
          <a:stretch/>
        </p:blipFill>
        <p:spPr>
          <a:xfrm>
            <a:off x="1777429" y="4271483"/>
            <a:ext cx="9543248" cy="2221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4"/>
          <p:cNvPicPr preferRelativeResize="0"/>
          <p:nvPr/>
        </p:nvPicPr>
        <p:blipFill rotWithShape="1">
          <a:blip r:embed="rId3">
            <a:alphaModFix/>
          </a:blip>
          <a:srcRect b="758" l="0" r="0" t="29280"/>
          <a:stretch/>
        </p:blipFill>
        <p:spPr>
          <a:xfrm>
            <a:off x="1324376" y="428948"/>
            <a:ext cx="9543248" cy="3208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23052" y="3525517"/>
            <a:ext cx="9420290" cy="113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0035" y="4838290"/>
            <a:ext cx="10756615" cy="1895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3560" y="0"/>
            <a:ext cx="10224879" cy="389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6981" y="3795904"/>
            <a:ext cx="7009329" cy="2775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0446" y="284232"/>
            <a:ext cx="8411230" cy="1939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0446" y="2812651"/>
            <a:ext cx="10024273" cy="3696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5401" y="142853"/>
            <a:ext cx="9865754" cy="6693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0791" y="0"/>
            <a:ext cx="10089542" cy="4604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1234" y="4552628"/>
            <a:ext cx="11200766" cy="2305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rop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2020-11-08T12:13:20Z</dcterms:created>
  <dc:creator>Riya Kevin</dc:creator>
</cp:coreProperties>
</file>