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07" autoAdjust="0"/>
  </p:normalViewPr>
  <p:slideViewPr>
    <p:cSldViewPr snapToGrid="0">
      <p:cViewPr varScale="1">
        <p:scale>
          <a:sx n="110" d="100"/>
          <a:sy n="110" d="100"/>
        </p:scale>
        <p:origin x="534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1DF74-ADFA-4C97-A525-C3AF697736D0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1E6314-7065-40CF-9884-9D9D520533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7246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E6314-7065-40CF-9884-9D9D520533B2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9283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45DB-102D-4506-886B-03BE8DBB276D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91D5-94C2-4427-BAA8-C74B702B0159}" type="slidenum">
              <a:rPr lang="en-IN" smtClean="0"/>
              <a:t>‹#›</a:t>
            </a:fld>
            <a:endParaRPr lang="en-IN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1935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45DB-102D-4506-886B-03BE8DBB276D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91D5-94C2-4427-BAA8-C74B702B01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1343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45DB-102D-4506-886B-03BE8DBB276D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91D5-94C2-4427-BAA8-C74B702B01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32657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45DB-102D-4506-886B-03BE8DBB276D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91D5-94C2-4427-BAA8-C74B702B0159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2514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45DB-102D-4506-886B-03BE8DBB276D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91D5-94C2-4427-BAA8-C74B702B01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7302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45DB-102D-4506-886B-03BE8DBB276D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91D5-94C2-4427-BAA8-C74B702B0159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39216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45DB-102D-4506-886B-03BE8DBB276D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91D5-94C2-4427-BAA8-C74B702B01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45012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45DB-102D-4506-886B-03BE8DBB276D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91D5-94C2-4427-BAA8-C74B702B01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58498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45DB-102D-4506-886B-03BE8DBB276D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91D5-94C2-4427-BAA8-C74B702B01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1483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45DB-102D-4506-886B-03BE8DBB276D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91D5-94C2-4427-BAA8-C74B702B01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7158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45DB-102D-4506-886B-03BE8DBB276D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91D5-94C2-4427-BAA8-C74B702B01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4352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45DB-102D-4506-886B-03BE8DBB276D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91D5-94C2-4427-BAA8-C74B702B01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8519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45DB-102D-4506-886B-03BE8DBB276D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91D5-94C2-4427-BAA8-C74B702B01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2052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45DB-102D-4506-886B-03BE8DBB276D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91D5-94C2-4427-BAA8-C74B702B01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410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45DB-102D-4506-886B-03BE8DBB276D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91D5-94C2-4427-BAA8-C74B702B01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68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45DB-102D-4506-886B-03BE8DBB276D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91D5-94C2-4427-BAA8-C74B702B01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6472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45DB-102D-4506-886B-03BE8DBB276D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91D5-94C2-4427-BAA8-C74B702B01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3537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93B45DB-102D-4506-886B-03BE8DBB276D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9BD91D5-94C2-4427-BAA8-C74B702B01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89273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NORMED SPACE-FUNCTIONAL </a:t>
            </a:r>
            <a:r>
              <a:rPr lang="en-US" dirty="0" smtClean="0"/>
              <a:t>ANALYSIS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HIMA MOHAN</a:t>
            </a:r>
          </a:p>
          <a:p>
            <a:r>
              <a:rPr lang="en-US" dirty="0" smtClean="0"/>
              <a:t>ASSISTANT PROFESSOR ON CONTRACT</a:t>
            </a:r>
          </a:p>
          <a:p>
            <a:r>
              <a:rPr lang="en-US" dirty="0" smtClean="0"/>
              <a:t>DEPARTMENT OF MATHEMATICS</a:t>
            </a:r>
          </a:p>
          <a:p>
            <a:r>
              <a:rPr lang="en-US" dirty="0" smtClean="0"/>
              <a:t>CARMEL COLLEGE MALA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0933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1888288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NORMED  SPACES</a:t>
            </a:r>
          </a:p>
          <a:p>
            <a:endParaRPr lang="en-US" dirty="0"/>
          </a:p>
          <a:p>
            <a:r>
              <a:rPr lang="en-US" sz="1600" dirty="0" smtClean="0"/>
              <a:t>A Norm  ║x ║ for  x</a:t>
            </a:r>
            <a:r>
              <a:rPr lang="az-Cyrl-AZ" sz="1600" dirty="0" smtClean="0"/>
              <a:t>є</a:t>
            </a:r>
            <a:r>
              <a:rPr lang="en-US" sz="1600" dirty="0" smtClean="0"/>
              <a:t>E  is a function from E to R satisfying the following properties :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║x ║ ≥ 0 and ║x ║=0 If and only if x=0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║</a:t>
            </a:r>
            <a:r>
              <a:rPr lang="el-GR" sz="1600" dirty="0" smtClean="0"/>
              <a:t>λ</a:t>
            </a:r>
            <a:r>
              <a:rPr lang="en-US" sz="1600" dirty="0" smtClean="0"/>
              <a:t>x ║ = |</a:t>
            </a:r>
            <a:r>
              <a:rPr lang="el-GR" sz="1600" dirty="0" smtClean="0"/>
              <a:t>λ|</a:t>
            </a:r>
            <a:r>
              <a:rPr lang="en-US" sz="1600" dirty="0" smtClean="0"/>
              <a:t> ║x ║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║x +y ║ ≤ ║x ║ + ║y ║  for all x ,y </a:t>
            </a:r>
            <a:r>
              <a:rPr lang="az-Cyrl-AZ" sz="1600" dirty="0" smtClean="0"/>
              <a:t>Є</a:t>
            </a:r>
            <a:r>
              <a:rPr lang="en-US" sz="1600" dirty="0" smtClean="0"/>
              <a:t>E  and for all </a:t>
            </a:r>
            <a:r>
              <a:rPr lang="el-GR" sz="1600" dirty="0" smtClean="0"/>
              <a:t>Λ</a:t>
            </a:r>
            <a:r>
              <a:rPr lang="az-Cyrl-AZ" sz="1600" dirty="0" smtClean="0"/>
              <a:t>є</a:t>
            </a:r>
            <a:r>
              <a:rPr lang="en-IN" sz="1600" dirty="0" smtClean="0"/>
              <a:t>r</a:t>
            </a: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r>
              <a:rPr lang="en-US" sz="1600" dirty="0" smtClean="0"/>
              <a:t>A linear space E  equipped with a norm ║ ║ is called a normed space (E, ║ ║)</a:t>
            </a:r>
          </a:p>
          <a:p>
            <a:endParaRPr lang="en-US" sz="1600" dirty="0" smtClean="0"/>
          </a:p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EXAMPLE 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 consider  the real line R ,  </a:t>
            </a:r>
            <a:r>
              <a:rPr lang="en-US" sz="1600" dirty="0"/>
              <a:t>define </a:t>
            </a:r>
            <a:r>
              <a:rPr lang="en-US" sz="1600" dirty="0" smtClean="0"/>
              <a:t>║x</a:t>
            </a:r>
            <a:r>
              <a:rPr lang="en-US" sz="1600" dirty="0"/>
              <a:t> </a:t>
            </a:r>
            <a:r>
              <a:rPr lang="en-US" sz="1600" dirty="0" smtClean="0"/>
              <a:t>║ = |x| then it must satisfy all the properties of norm.</a:t>
            </a:r>
          </a:p>
          <a:p>
            <a:endParaRPr lang="en-US" sz="1600" dirty="0"/>
          </a:p>
          <a:p>
            <a:r>
              <a:rPr lang="en-US" sz="1600" dirty="0" smtClean="0"/>
              <a:t>2.  On </a:t>
            </a:r>
            <a:r>
              <a:rPr lang="en-US" sz="1600" dirty="0"/>
              <a:t>the space of all convergent sequences we define the norm║║ to be the </a:t>
            </a:r>
            <a:r>
              <a:rPr lang="en-US" sz="1600" dirty="0" err="1"/>
              <a:t>supremum</a:t>
            </a:r>
            <a:r>
              <a:rPr lang="en-US" sz="1600" dirty="0"/>
              <a:t> of the absolute value of </a:t>
            </a:r>
            <a:r>
              <a:rPr lang="en-US" sz="1600" dirty="0" smtClean="0"/>
              <a:t>           the </a:t>
            </a:r>
            <a:r>
              <a:rPr lang="en-US" sz="1600" dirty="0"/>
              <a:t>terms of the sequences; </a:t>
            </a:r>
          </a:p>
          <a:p>
            <a:r>
              <a:rPr lang="en-US" sz="1600" dirty="0"/>
              <a:t>      for x=(</a:t>
            </a:r>
            <a:r>
              <a:rPr lang="en-US" sz="1600" dirty="0" err="1"/>
              <a:t>a</a:t>
            </a:r>
            <a:r>
              <a:rPr lang="en-US" sz="1600" baseline="-25000" dirty="0" err="1"/>
              <a:t>i</a:t>
            </a:r>
            <a:r>
              <a:rPr lang="en-US" sz="1600" dirty="0"/>
              <a:t>) we set ║x║= sup |</a:t>
            </a:r>
            <a:r>
              <a:rPr lang="en-US" sz="1600" dirty="0" err="1"/>
              <a:t>a</a:t>
            </a:r>
            <a:r>
              <a:rPr lang="en-US" sz="1600" baseline="-25000" dirty="0" err="1"/>
              <a:t>i</a:t>
            </a:r>
            <a:r>
              <a:rPr lang="en-US" sz="1600" dirty="0"/>
              <a:t>|</a:t>
            </a:r>
          </a:p>
          <a:p>
            <a:r>
              <a:rPr lang="en-US" sz="1600" dirty="0" smtClean="0"/>
              <a:t>3. For </a:t>
            </a:r>
            <a:r>
              <a:rPr lang="en-US" sz="1600" dirty="0"/>
              <a:t>the space of C[0,1] we define the norm of a function f to be ;</a:t>
            </a:r>
          </a:p>
          <a:p>
            <a:r>
              <a:rPr lang="en-US" sz="1600" dirty="0"/>
              <a:t>      ║f║ = max { |f(t)| : t</a:t>
            </a:r>
            <a:r>
              <a:rPr lang="az-Cyrl-AZ" sz="1600" dirty="0"/>
              <a:t>Є</a:t>
            </a:r>
            <a:r>
              <a:rPr lang="en-US" sz="1600" dirty="0"/>
              <a:t> </a:t>
            </a:r>
            <a:r>
              <a:rPr lang="en-US" sz="1600" dirty="0" smtClean="0"/>
              <a:t>[0,1]}</a:t>
            </a:r>
          </a:p>
          <a:p>
            <a:endParaRPr lang="en-US" sz="16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REMARK:</a:t>
            </a:r>
          </a:p>
          <a:p>
            <a:r>
              <a:rPr lang="en-US" sz="1600" dirty="0" smtClean="0"/>
              <a:t>Every normed space induces a metric space with metric d(</a:t>
            </a:r>
            <a:r>
              <a:rPr lang="en-US" sz="1600" dirty="0" err="1" smtClean="0"/>
              <a:t>x,y</a:t>
            </a:r>
            <a:r>
              <a:rPr lang="en-US" sz="1600" dirty="0" smtClean="0"/>
              <a:t>)= ║x-y ║</a:t>
            </a:r>
          </a:p>
          <a:p>
            <a:r>
              <a:rPr lang="en-US" sz="1600" dirty="0" smtClean="0"/>
              <a:t>Norm need not be linear</a:t>
            </a:r>
          </a:p>
          <a:p>
            <a:r>
              <a:rPr lang="en-US" sz="1600" dirty="0" smtClean="0"/>
              <a:t> </a:t>
            </a: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132771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9070" y="568410"/>
            <a:ext cx="57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1211662" y="753076"/>
            <a:ext cx="8839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EXAMPLES</a:t>
            </a:r>
          </a:p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 On the space of all convergent sequences we define the norm║║ to be the </a:t>
            </a:r>
            <a:r>
              <a:rPr lang="en-US" dirty="0" err="1" smtClean="0"/>
              <a:t>supremum</a:t>
            </a:r>
            <a:r>
              <a:rPr lang="en-US" dirty="0" smtClean="0"/>
              <a:t> of the absolute value of the terms of the sequences; </a:t>
            </a:r>
          </a:p>
          <a:p>
            <a:r>
              <a:rPr lang="en-US" dirty="0"/>
              <a:t> </a:t>
            </a:r>
            <a:r>
              <a:rPr lang="en-US" dirty="0" smtClean="0"/>
              <a:t>     for x=(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r>
              <a:rPr lang="en-US" dirty="0" smtClean="0"/>
              <a:t>) we set ║x║= sup |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r>
              <a:rPr lang="en-US" dirty="0" smtClean="0"/>
              <a:t>|</a:t>
            </a:r>
          </a:p>
          <a:p>
            <a:endParaRPr lang="en-US" dirty="0"/>
          </a:p>
          <a:p>
            <a:pPr marL="342900" indent="-342900">
              <a:buAutoNum type="arabicPeriod" startAt="2"/>
            </a:pPr>
            <a:r>
              <a:rPr lang="en-US" dirty="0" smtClean="0"/>
              <a:t>For the space of C[0,1] we define the norm of a function f to be ;</a:t>
            </a:r>
          </a:p>
          <a:p>
            <a:r>
              <a:rPr lang="en-US" dirty="0"/>
              <a:t> </a:t>
            </a:r>
            <a:r>
              <a:rPr lang="en-US" dirty="0" smtClean="0"/>
              <a:t>     ║f║ = max { |f(t)| : t</a:t>
            </a:r>
            <a:r>
              <a:rPr lang="az-Cyrl-AZ" dirty="0" smtClean="0"/>
              <a:t>Є</a:t>
            </a:r>
            <a:r>
              <a:rPr lang="en-US" dirty="0" smtClean="0"/>
              <a:t> [0,1]}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174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94703" y="980303"/>
            <a:ext cx="83943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TOPOLOGICAL AND GEOMETRIC NOTIONS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We say that a sequence </a:t>
            </a:r>
            <a:r>
              <a:rPr lang="en-US" dirty="0" err="1" smtClean="0"/>
              <a:t>Xn</a:t>
            </a:r>
            <a:r>
              <a:rPr lang="en-US" dirty="0" smtClean="0"/>
              <a:t> of a normed space converges to a point 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if and only if ║</a:t>
            </a:r>
            <a:r>
              <a:rPr lang="en-US" dirty="0" err="1" smtClean="0"/>
              <a:t>Xn</a:t>
            </a:r>
            <a:r>
              <a:rPr lang="en-US" dirty="0" smtClean="0"/>
              <a:t>-X║ tends to  zero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 set A is open if and only if for every x in O there exist a positive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r>
              <a:rPr lang="en-US" dirty="0" smtClean="0"/>
              <a:t>  number r such that the neighborhood about x of radius r is contained in</a:t>
            </a:r>
          </a:p>
          <a:p>
            <a:endParaRPr lang="en-US" dirty="0" smtClean="0"/>
          </a:p>
          <a:p>
            <a:r>
              <a:rPr lang="en-US" dirty="0" smtClean="0"/>
              <a:t>   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 set is closed if and only if its complement is closed         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3389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0498" y="733245"/>
            <a:ext cx="1079164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RESUTS :</a:t>
            </a:r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Union of open sets is open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FontTx/>
              <a:buAutoNum type="arabicPeriod"/>
            </a:pPr>
            <a:r>
              <a:rPr lang="en-US" dirty="0"/>
              <a:t>Intersection of closed set is </a:t>
            </a:r>
            <a:r>
              <a:rPr lang="en-US" dirty="0" smtClean="0"/>
              <a:t>closed</a:t>
            </a:r>
          </a:p>
          <a:p>
            <a:pPr marL="342900" indent="-342900">
              <a:buFontTx/>
              <a:buAutoNum type="arabicPeriod"/>
            </a:pPr>
            <a:endParaRPr lang="en-US" dirty="0" smtClean="0"/>
          </a:p>
          <a:p>
            <a:pPr marL="342900" indent="-342900">
              <a:buFontTx/>
              <a:buAutoNum type="arabicPeriod"/>
            </a:pPr>
            <a:r>
              <a:rPr lang="en-US" dirty="0" smtClean="0"/>
              <a:t>Empty set and whole set are both open and closed</a:t>
            </a:r>
          </a:p>
          <a:p>
            <a:pPr marL="342900" indent="-342900">
              <a:buFontTx/>
              <a:buAutoNum type="arabicPeriod"/>
            </a:pPr>
            <a:endParaRPr lang="en-US" dirty="0" smtClean="0"/>
          </a:p>
          <a:p>
            <a:pPr marL="342900" indent="-342900">
              <a:buFontTx/>
              <a:buAutoNum type="arabicPeriod"/>
            </a:pPr>
            <a:r>
              <a:rPr lang="en-US" dirty="0" smtClean="0"/>
              <a:t>The closure of a set is the set of all</a:t>
            </a:r>
            <a:r>
              <a:rPr lang="en-US" dirty="0"/>
              <a:t> </a:t>
            </a:r>
            <a:r>
              <a:rPr lang="en-US" dirty="0" smtClean="0"/>
              <a:t>limit points of  the set</a:t>
            </a:r>
          </a:p>
          <a:p>
            <a:pPr marL="342900" indent="-342900">
              <a:buFontTx/>
              <a:buAutoNum type="arabicPeriod"/>
            </a:pPr>
            <a:endParaRPr lang="en-US" dirty="0" smtClean="0"/>
          </a:p>
          <a:p>
            <a:pPr marL="342900" indent="-342900">
              <a:buFontTx/>
              <a:buAutoNum type="arabicPeriod"/>
            </a:pPr>
            <a:r>
              <a:rPr lang="en-US" dirty="0" smtClean="0"/>
              <a:t>A set A subset of X is dese in X if and only if closure of A =X</a:t>
            </a:r>
          </a:p>
          <a:p>
            <a:pPr marL="342900" indent="-342900">
              <a:buFontTx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364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3245" y="897147"/>
            <a:ext cx="1077439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REMARK:</a:t>
            </a:r>
          </a:p>
          <a:p>
            <a:endParaRPr lang="en-US" dirty="0"/>
          </a:p>
          <a:p>
            <a:pPr marL="342900" indent="-342900">
              <a:buAutoNum type="arabicPlain"/>
            </a:pPr>
            <a:r>
              <a:rPr lang="en-US" dirty="0" smtClean="0"/>
              <a:t>Norm is a continuous function</a:t>
            </a:r>
          </a:p>
          <a:p>
            <a:pPr marL="342900" indent="-342900">
              <a:buAutoNum type="arabicPlain"/>
            </a:pPr>
            <a:endParaRPr lang="en-US" dirty="0"/>
          </a:p>
          <a:p>
            <a:pPr marL="342900" indent="-342900">
              <a:buAutoNum type="arabicPlain"/>
            </a:pPr>
            <a:endParaRPr lang="en-US" dirty="0" smtClean="0"/>
          </a:p>
          <a:p>
            <a:r>
              <a:rPr lang="en-US" dirty="0" smtClean="0"/>
              <a:t>Definition: convex sets</a:t>
            </a:r>
          </a:p>
          <a:p>
            <a:endParaRPr lang="en-US" dirty="0"/>
          </a:p>
          <a:p>
            <a:r>
              <a:rPr lang="en-US" dirty="0" smtClean="0"/>
              <a:t>A set  C is called convex if  we take any two points x ,y then their linear combination is in C</a:t>
            </a:r>
          </a:p>
          <a:p>
            <a:endParaRPr lang="en-US" dirty="0"/>
          </a:p>
          <a:p>
            <a:r>
              <a:rPr lang="en-US" dirty="0" smtClean="0"/>
              <a:t>Intersection of convex sets is again a convex set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70490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96219" y="2458529"/>
            <a:ext cx="83158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REFERENCE :  FUNCTIONAL ANALYSIS AN INTRODUCTION; </a:t>
            </a:r>
            <a:r>
              <a:rPr lang="en-US" dirty="0" err="1" smtClean="0"/>
              <a:t>AMS,Providence</a:t>
            </a:r>
            <a:r>
              <a:rPr lang="en-US" dirty="0" smtClean="0"/>
              <a:t>, Rhode Island,2004</a:t>
            </a:r>
          </a:p>
          <a:p>
            <a:r>
              <a:rPr lang="en-US" dirty="0" smtClean="0"/>
              <a:t>YULI </a:t>
            </a:r>
            <a:r>
              <a:rPr lang="en-US" dirty="0"/>
              <a:t>EIDELMAN</a:t>
            </a:r>
          </a:p>
          <a:p>
            <a:r>
              <a:rPr lang="en-US" dirty="0"/>
              <a:t>VITALI MILMAN</a:t>
            </a:r>
          </a:p>
          <a:p>
            <a:r>
              <a:rPr lang="en-US" dirty="0"/>
              <a:t>ANTONIS TSOLOMITS</a:t>
            </a:r>
            <a:endParaRPr lang="en-IN" dirty="0"/>
          </a:p>
          <a:p>
            <a:r>
              <a:rPr lang="en-US" dirty="0" smtClean="0"/>
              <a:t>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04211611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1257</TotalTime>
  <Words>515</Words>
  <Application>Microsoft Office PowerPoint</Application>
  <PresentationFormat>Widescreen</PresentationFormat>
  <Paragraphs>76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Slice</vt:lpstr>
      <vt:lpstr>NORMED SPACE-FUNCTIONAL ANALYSIS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 ANALYSIS</dc:title>
  <dc:creator>Admin</dc:creator>
  <cp:lastModifiedBy>Admin</cp:lastModifiedBy>
  <cp:revision>21</cp:revision>
  <dcterms:created xsi:type="dcterms:W3CDTF">2021-09-05T11:10:14Z</dcterms:created>
  <dcterms:modified xsi:type="dcterms:W3CDTF">2021-12-20T16:18:34Z</dcterms:modified>
</cp:coreProperties>
</file>