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8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Derivation of Planck’s radiation law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04730"/>
            <a:ext cx="8229600" cy="444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123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822959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84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8077199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673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720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For a photon system </a:t>
            </a:r>
            <a:r>
              <a:rPr lang="el-GR" dirty="0" smtClean="0"/>
              <a:t>α</a:t>
            </a:r>
            <a:r>
              <a:rPr lang="en-US" dirty="0" smtClean="0"/>
              <a:t> = 0</a:t>
            </a:r>
            <a:endParaRPr lang="en-IN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0752"/>
            <a:ext cx="8229600" cy="334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03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8077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00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848600" cy="5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33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6668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8534400" cy="149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491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Deductions from Planck’s law of radiation</a:t>
            </a:r>
            <a:endParaRPr lang="en-IN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8001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80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29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469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5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73" y="1600200"/>
            <a:ext cx="81638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283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</Words>
  <Application>Microsoft Office PowerPoint</Application>
  <PresentationFormat>On-screen Show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Derivation of Planck’s radiation law</vt:lpstr>
      <vt:lpstr>For a photon system α = 0</vt:lpstr>
      <vt:lpstr>PowerPoint Presentation</vt:lpstr>
      <vt:lpstr>PowerPoint Presentation</vt:lpstr>
      <vt:lpstr>PowerPoint Presentation</vt:lpstr>
      <vt:lpstr>Deductions from Planck’s law of radiation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Derivation of Planck’s radiation law</dc:title>
  <dc:creator>hp</dc:creator>
  <cp:lastModifiedBy>hp</cp:lastModifiedBy>
  <cp:revision>6</cp:revision>
  <dcterms:created xsi:type="dcterms:W3CDTF">2006-08-16T00:00:00Z</dcterms:created>
  <dcterms:modified xsi:type="dcterms:W3CDTF">2021-03-03T04:48:33Z</dcterms:modified>
</cp:coreProperties>
</file>