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8" r:id="rId5"/>
    <p:sldId id="259" r:id="rId6"/>
    <p:sldId id="264" r:id="rId7"/>
    <p:sldId id="265" r:id="rId8"/>
    <p:sldId id="267" r:id="rId9"/>
    <p:sldId id="268" r:id="rId10"/>
    <p:sldId id="269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yad_(sociology)" TargetMode="External"/><Relationship Id="rId2" Type="http://schemas.openxmlformats.org/officeDocument/2006/relationships/hyperlink" Target="https://en.wikipedia.org/wiki/Microsociolog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Georg_Simmel" TargetMode="External"/><Relationship Id="rId4" Type="http://schemas.openxmlformats.org/officeDocument/2006/relationships/hyperlink" Target="https://en.wikipedia.org/wiki/German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55143-1C75-4A1D-84F9-99B6E6EAD7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GEORGE SIMMEL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9830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4EDA4-8B1D-4B77-9038-312E91CF4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Superordination &amp; subordination</a:t>
            </a:r>
            <a:br>
              <a:rPr lang="en-US" sz="400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9D6AE-1750-4017-9D4C-C84A0EA3D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Authority &amp; Prestige</a:t>
            </a:r>
          </a:p>
          <a:p>
            <a:r>
              <a:rPr lang="en-US" dirty="0"/>
              <a:t>Subordination under an individual</a:t>
            </a:r>
          </a:p>
          <a:p>
            <a:r>
              <a:rPr lang="en-US" dirty="0"/>
              <a:t>Unification of group in opposition to the ruler</a:t>
            </a:r>
          </a:p>
          <a:p>
            <a:r>
              <a:rPr lang="en-US" dirty="0"/>
              <a:t>The </a:t>
            </a:r>
            <a:r>
              <a:rPr lang="en-US"/>
              <a:t>higher tribunal</a:t>
            </a:r>
          </a:p>
          <a:p>
            <a:pPr marL="0" indent="0">
              <a:buNone/>
            </a:pP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0156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74622D-4160-4DBD-9D11-E29D439CC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835" y="715410"/>
            <a:ext cx="7961243" cy="570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108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A14DBF-06DF-48C4-8F22-44BE25A7C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243" y="844826"/>
            <a:ext cx="8239540" cy="572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1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A3E01A-8B0A-4335-9C7F-26676FB7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192" y="919162"/>
            <a:ext cx="8577884" cy="55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EB56-DFB1-414B-B768-F83EAAB4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34FB3-B174-4187-98D6-701DC4A0C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problems of the philosophy of history</a:t>
            </a:r>
          </a:p>
          <a:p>
            <a:r>
              <a:rPr lang="en-US" dirty="0"/>
              <a:t>Fundamental questions of sociology</a:t>
            </a:r>
          </a:p>
          <a:p>
            <a:r>
              <a:rPr lang="en-US" dirty="0"/>
              <a:t>Sociology – investigation on the form sociation</a:t>
            </a:r>
          </a:p>
          <a:p>
            <a:r>
              <a:rPr lang="en-IN" dirty="0"/>
              <a:t>The philosophy of money</a:t>
            </a:r>
          </a:p>
        </p:txBody>
      </p:sp>
    </p:spTree>
    <p:extLst>
      <p:ext uri="{BB962C8B-B14F-4D97-AF65-F5344CB8AC3E}">
        <p14:creationId xmlns:p14="http://schemas.microsoft.com/office/powerpoint/2010/main" val="2497689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3B18F-7332-431B-AC8A-5B922E952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047" y="948980"/>
            <a:ext cx="7855640" cy="55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5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45C229-8061-42E3-995D-A66207F3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252" y="983974"/>
            <a:ext cx="8269771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0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3D53-23C2-4E32-815F-BCC156B13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sociology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6FE1-B4F9-4812-8CCE-E85D5D0A0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78219"/>
            <a:ext cx="10820400" cy="40241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/>
              <a:t>Simmel considered as founder of “FORMAL SOCIOLOGY”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It concerned with the forms of social relationships and interaction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He uses the term “SOCIATION” to refer social interaction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According to him the subject matter of sociology is forms of sociation and patterns of social interaction</a:t>
            </a:r>
          </a:p>
          <a:p>
            <a:pPr algn="just">
              <a:lnSpc>
                <a:spcPct val="150000"/>
              </a:lnSpc>
            </a:pPr>
            <a:r>
              <a:rPr lang="en-US" sz="2400" dirty="0"/>
              <a:t>It distinguishes the social interactions in according with its forms and patterns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2856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D18D-F349-49D6-A25C-5FC9910B5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- sociation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2809A-B0D0-4181-B6DF-687FABE5D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Monad</a:t>
            </a:r>
          </a:p>
          <a:p>
            <a:r>
              <a:rPr lang="en-US" sz="4000" dirty="0"/>
              <a:t>Dyad</a:t>
            </a:r>
          </a:p>
          <a:p>
            <a:r>
              <a:rPr lang="en-US" sz="4000" dirty="0"/>
              <a:t>Triad</a:t>
            </a:r>
          </a:p>
          <a:p>
            <a:r>
              <a:rPr lang="en-US" sz="4000" dirty="0"/>
              <a:t>Superordination &amp; subordination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7435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4A31C-A18F-4828-8BB6-B39D675AE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latin typeface="arial" panose="020B0604020202020204" pitchFamily="34" charset="0"/>
              </a:rPr>
              <a:t>dyad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1A9E-33CF-4D0A-A0D3-ECF9A79B5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200000"/>
              </a:lnSpc>
            </a:pPr>
            <a:r>
              <a:rPr lang="en-US" b="1" i="0" dirty="0">
                <a:effectLst/>
                <a:latin typeface="arial" panose="020B0604020202020204" pitchFamily="34" charset="0"/>
              </a:rPr>
              <a:t>Simmel</a:t>
            </a:r>
            <a:r>
              <a:rPr lang="en-US" b="0" i="0" dirty="0">
                <a:effectLst/>
                <a:latin typeface="arial" panose="020B0604020202020204" pitchFamily="34" charset="0"/>
              </a:rPr>
              <a:t> believed that in a </a:t>
            </a:r>
            <a:r>
              <a:rPr lang="en-US" b="1" i="0" dirty="0">
                <a:effectLst/>
                <a:latin typeface="arial" panose="020B0604020202020204" pitchFamily="34" charset="0"/>
              </a:rPr>
              <a:t>dyad</a:t>
            </a:r>
            <a:r>
              <a:rPr lang="en-US" b="0" i="0" dirty="0">
                <a:effectLst/>
                <a:latin typeface="arial" panose="020B0604020202020204" pitchFamily="34" charset="0"/>
              </a:rPr>
              <a:t>, a group of two people, interactions were intense and very personal.  A marriage is an example of a </a:t>
            </a:r>
            <a:r>
              <a:rPr lang="en-US" b="1" i="0" dirty="0">
                <a:effectLst/>
                <a:latin typeface="arial" panose="020B0604020202020204" pitchFamily="34" charset="0"/>
              </a:rPr>
              <a:t>dyad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3071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342F-AF2E-40EC-BE59-E9A4A602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i="0" dirty="0">
                <a:effectLst/>
                <a:latin typeface="Arial" panose="020B0604020202020204" pitchFamily="34" charset="0"/>
              </a:rPr>
              <a:t>Triad</a:t>
            </a:r>
            <a:endParaRPr lang="en-IN" sz="7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F933A-08DE-4182-812B-2E5955FDE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b="1" i="0" dirty="0">
                <a:effectLst/>
                <a:latin typeface="Arial" panose="020B0604020202020204" pitchFamily="34" charset="0"/>
              </a:rPr>
              <a:t>Triad</a:t>
            </a:r>
            <a:r>
              <a:rPr lang="en-US" b="0" i="0" dirty="0">
                <a:effectLst/>
                <a:latin typeface="Arial" panose="020B0604020202020204" pitchFamily="34" charset="0"/>
              </a:rPr>
              <a:t> refers to a group of three people in sociology. It is one of the simplest human groups that can be studied and is mostly looked at by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2" tooltip="Microsociolog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microsociology</a:t>
            </a:r>
            <a:r>
              <a:rPr lang="en-US" b="0" i="0" dirty="0">
                <a:effectLst/>
                <a:latin typeface="Arial" panose="020B0604020202020204" pitchFamily="34" charset="0"/>
              </a:rPr>
              <a:t>. The study of triads and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3" tooltip="Dyad (sociology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dyads</a:t>
            </a:r>
            <a:r>
              <a:rPr lang="en-US" b="0" i="0" dirty="0">
                <a:effectLst/>
                <a:latin typeface="Arial" panose="020B0604020202020204" pitchFamily="34" charset="0"/>
              </a:rPr>
              <a:t> was pioneered by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German</a:t>
            </a:r>
            <a:r>
              <a:rPr lang="en-US" b="0" i="0" dirty="0">
                <a:effectLst/>
                <a:latin typeface="Arial" panose="020B0604020202020204" pitchFamily="34" charset="0"/>
              </a:rPr>
              <a:t> sociologist </a:t>
            </a:r>
            <a:r>
              <a:rPr lang="en-US" b="0" i="0" u="none" strike="noStrike" dirty="0">
                <a:effectLst/>
                <a:latin typeface="Arial" panose="020B0604020202020204" pitchFamily="34" charset="0"/>
                <a:hlinkClick r:id="rId5" tooltip="Georg Simm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 Simmel</a:t>
            </a:r>
            <a:r>
              <a:rPr lang="en-US" b="0" i="0" dirty="0">
                <a:effectLst/>
                <a:latin typeface="Arial" panose="020B0604020202020204" pitchFamily="34" charset="0"/>
              </a:rPr>
              <a:t> at the end of the nineteenth century.</a:t>
            </a:r>
          </a:p>
          <a:p>
            <a:pPr algn="just">
              <a:lnSpc>
                <a:spcPct val="150000"/>
              </a:lnSpc>
            </a:pPr>
            <a:r>
              <a:rPr lang="en-US" b="0" i="0" dirty="0">
                <a:effectLst/>
                <a:latin typeface="Arial" panose="020B0604020202020204" pitchFamily="34" charset="0"/>
              </a:rPr>
              <a:t>A triad can be viewed as a group of three people that can create different group interactions.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85136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43</TotalTime>
  <Words>219</Words>
  <Application>Microsoft Office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</vt:lpstr>
      <vt:lpstr>Century Gothic</vt:lpstr>
      <vt:lpstr>Vapor Trail</vt:lpstr>
      <vt:lpstr>GEORGE SIMMEL</vt:lpstr>
      <vt:lpstr>PowerPoint Presentation</vt:lpstr>
      <vt:lpstr>Works</vt:lpstr>
      <vt:lpstr>PowerPoint Presentation</vt:lpstr>
      <vt:lpstr>PowerPoint Presentation</vt:lpstr>
      <vt:lpstr>Formal sociology</vt:lpstr>
      <vt:lpstr>Forms - sociation</vt:lpstr>
      <vt:lpstr>dyad.</vt:lpstr>
      <vt:lpstr>Triad</vt:lpstr>
      <vt:lpstr>Superordination &amp; subordination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SIMMEL</dc:title>
  <dc:creator>HP</dc:creator>
  <cp:lastModifiedBy>HP</cp:lastModifiedBy>
  <cp:revision>6</cp:revision>
  <dcterms:created xsi:type="dcterms:W3CDTF">2021-07-05T01:05:09Z</dcterms:created>
  <dcterms:modified xsi:type="dcterms:W3CDTF">2021-07-05T01:49:05Z</dcterms:modified>
</cp:coreProperties>
</file>