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58" r:id="rId5"/>
    <p:sldId id="259" r:id="rId6"/>
    <p:sldId id="260" r:id="rId7"/>
    <p:sldId id="261" r:id="rId8"/>
    <p:sldId id="262" r:id="rId9"/>
    <p:sldId id="27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lideplayer.com/slide/9415506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deshare.net/SehrishRafiq1/lecture-07-32370532" TargetMode="External"/><Relationship Id="rId2" Type="http://schemas.openxmlformats.org/officeDocument/2006/relationships/hyperlink" Target="https://www.slideshare.net/MukeshChinta/physical-layer-osi-mode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MODULE1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PHYSICAL LAYER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hlinkClick r:id="rId2"/>
              </a:rPr>
              <a:t>https://slideplayer.com/slide/9415506/</a:t>
            </a: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ANALOG AND DIGITAL DATA, PERIODIC AND A PERIODIC SIGNALS, COMPOSITE SIGNALS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hlinkClick r:id="rId2"/>
              </a:rPr>
              <a:t>https://www.slideshare.net/MukeshChinta/physical-layer-osi-model</a:t>
            </a:r>
            <a:endParaRPr lang="en-US" sz="2400" dirty="0" smtClean="0"/>
          </a:p>
          <a:p>
            <a:r>
              <a:rPr lang="en-US" sz="2400" dirty="0" smtClean="0"/>
              <a:t>Slides[8-11]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hlinkClick r:id="rId3"/>
              </a:rPr>
              <a:t>https://www.slideshare.net/SehrishRafiq1/lecture-07-32370532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[full]</a:t>
            </a:r>
          </a:p>
          <a:p>
            <a:endParaRPr lang="en-US" sz="2400" dirty="0" smtClean="0"/>
          </a:p>
          <a:p>
            <a:pPr algn="ctr"/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Both analog and digital data can be periodic  and non-periodic.</a:t>
            </a:r>
          </a:p>
          <a:p>
            <a:r>
              <a:rPr lang="en-US" sz="2400" dirty="0" smtClean="0"/>
              <a:t>In data communications ,we commonly use periodic analog signals and non-periodic digital signals.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Periodic analog signals</a:t>
            </a:r>
          </a:p>
          <a:p>
            <a:pPr>
              <a:buNone/>
            </a:pPr>
            <a:r>
              <a:rPr lang="en-US" sz="2400" dirty="0" smtClean="0"/>
              <a:t>Classified as simple or composite.</a:t>
            </a:r>
          </a:p>
          <a:p>
            <a:pPr>
              <a:buNone/>
            </a:pPr>
            <a:r>
              <a:rPr lang="en-US" sz="2400" dirty="0" smtClean="0"/>
              <a:t>A simple periodic analog signal ,a sine </a:t>
            </a:r>
            <a:r>
              <a:rPr lang="en-US" sz="2400" dirty="0" err="1" smtClean="0"/>
              <a:t>wave,cannot</a:t>
            </a:r>
            <a:r>
              <a:rPr lang="en-US" sz="2400" dirty="0" smtClean="0"/>
              <a:t> be decomposed into simpler signals.</a:t>
            </a:r>
          </a:p>
          <a:p>
            <a:pPr>
              <a:buNone/>
            </a:pPr>
            <a:r>
              <a:rPr lang="en-US" sz="2400" dirty="0" smtClean="0"/>
              <a:t>A composite periodic analog signal is composed of multiple sine waves.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Study this also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Data rate limits</a:t>
            </a:r>
          </a:p>
          <a:p>
            <a:r>
              <a:rPr lang="en-US" dirty="0" smtClean="0"/>
              <a:t>Noiseless </a:t>
            </a:r>
            <a:r>
              <a:rPr lang="en-US" dirty="0" smtClean="0"/>
              <a:t>Channel – </a:t>
            </a:r>
            <a:r>
              <a:rPr lang="en-US" dirty="0" err="1" smtClean="0"/>
              <a:t>Nyquist</a:t>
            </a:r>
            <a:r>
              <a:rPr lang="en-US" dirty="0" smtClean="0"/>
              <a:t> Bit Rate</a:t>
            </a:r>
          </a:p>
          <a:p>
            <a:r>
              <a:rPr lang="en-US" dirty="0" smtClean="0"/>
              <a:t>Noisy Channel – </a:t>
            </a:r>
            <a:r>
              <a:rPr lang="en-US" dirty="0" err="1" smtClean="0"/>
              <a:t>Shanon</a:t>
            </a:r>
            <a:r>
              <a:rPr lang="en-US" dirty="0" smtClean="0"/>
              <a:t> </a:t>
            </a:r>
            <a:r>
              <a:rPr lang="en-US" dirty="0" smtClean="0"/>
              <a:t>Capacity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Performance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Bandwidth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Throughput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Latency(delay)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Jitter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118</Words>
  <Application>Microsoft Office PowerPoint</Application>
  <PresentationFormat>On-screen Show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MODULE1</vt:lpstr>
      <vt:lpstr>PHYSICAL LAYER</vt:lpstr>
      <vt:lpstr>Slide 3</vt:lpstr>
      <vt:lpstr>ANALOG AND DIGITAL DATA, PERIODIC AND A PERIODIC SIGNALS, COMPOSITE SIGNALS</vt:lpstr>
      <vt:lpstr>Slide 5</vt:lpstr>
      <vt:lpstr>Slide 6</vt:lpstr>
      <vt:lpstr>Slide 7</vt:lpstr>
      <vt:lpstr>Slide 8</vt:lpstr>
      <vt:lpstr>Study this also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MODULE1</dc:title>
  <dc:creator>HOME</dc:creator>
  <cp:lastModifiedBy>HOME</cp:lastModifiedBy>
  <cp:revision>10</cp:revision>
  <dcterms:created xsi:type="dcterms:W3CDTF">2006-08-16T00:00:00Z</dcterms:created>
  <dcterms:modified xsi:type="dcterms:W3CDTF">2021-08-04T11:39:10Z</dcterms:modified>
</cp:coreProperties>
</file>