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0" r:id="rId9"/>
    <p:sldId id="262" r:id="rId10"/>
    <p:sldId id="263" r:id="rId11"/>
    <p:sldId id="268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5" autoAdjust="0"/>
    <p:restoredTop sz="94660"/>
  </p:normalViewPr>
  <p:slideViewPr>
    <p:cSldViewPr>
      <p:cViewPr>
        <p:scale>
          <a:sx n="70" d="100"/>
          <a:sy n="70" d="100"/>
        </p:scale>
        <p:origin x="-156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2CC6EE-A8EB-4A60-A73E-5E1C54CB9E52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D5800D-E3DF-48DD-BDD4-E7F31D52A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68205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FIVE - KINGDOM </a:t>
            </a:r>
          </a:p>
          <a:p>
            <a:pPr algn="ctr"/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Five Kingdom Classification of Plants and Animals | PMF 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0"/>
            <a:ext cx="5181600" cy="349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28600"/>
            <a:ext cx="9525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assifiction and Nomenclature of Kingdoms of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ological Classification PPT- Revision Class 11 - BICH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0999"/>
            <a:ext cx="7848600" cy="5898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0244" y="2967335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-YOU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13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4724400" y="2286000"/>
            <a:ext cx="47244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" y="2667000"/>
            <a:ext cx="480060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915400" cy="32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2222" r="2381" b="45556"/>
          <a:stretch>
            <a:fillRect/>
          </a:stretch>
        </p:blipFill>
        <p:spPr bwMode="auto">
          <a:xfrm>
            <a:off x="0" y="3124200"/>
            <a:ext cx="8915400" cy="340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o proposed the five kingdom classification? - Qu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705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iology Exams 4 U: IGCSE Biology Notes on Five Kingdom Characteri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24900" cy="681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6322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53333"/>
          <a:stretch>
            <a:fillRect/>
          </a:stretch>
        </p:blipFill>
        <p:spPr bwMode="auto">
          <a:xfrm>
            <a:off x="0" y="609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05000"/>
            <a:ext cx="74943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EIGHT – KINGDOM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11</Words>
  <Application>Microsoft Office PowerPoint</Application>
  <PresentationFormat>On-screen Show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SOORAJ T S</dc:creator>
  <cp:lastModifiedBy>SOORAJ T S</cp:lastModifiedBy>
  <cp:revision>3</cp:revision>
  <dcterms:created xsi:type="dcterms:W3CDTF">2020-12-06T17:36:09Z</dcterms:created>
  <dcterms:modified xsi:type="dcterms:W3CDTF">2020-12-07T05:48:25Z</dcterms:modified>
</cp:coreProperties>
</file>