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60" r:id="rId4"/>
    <p:sldId id="258" r:id="rId5"/>
    <p:sldId id="259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9" d="100"/>
          <a:sy n="69" d="100"/>
        </p:scale>
        <p:origin x="78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63BBFF-77C1-4BF1-A3B2-2505841100BA}" type="datetimeFigureOut">
              <a:rPr lang="en-US" dirty="0"/>
              <a:t>1/3/2022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C93879-1153-42D3-8EC7-7A3CC94658D3}" type="datetimeFigureOut">
              <a:rPr lang="en-US" dirty="0"/>
              <a:t>1/3/2022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E1496-D8B1-4FDC-98A5-AD2561A2EE12}" type="datetimeFigureOut">
              <a:rPr lang="en-US" dirty="0"/>
              <a:t>1/3/2022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AD3855-5B08-4570-810C-DE4498675D2C}" type="datetimeFigureOut">
              <a:rPr lang="en-US" dirty="0"/>
              <a:t>1/3/2022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C1B1A-3400-4A09-B018-5620D6ADA4AF}" type="datetimeFigureOut">
              <a:rPr lang="en-US" dirty="0"/>
              <a:t>1/3/2022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EE65E-8B04-4250-B4A9-5C65F355F1A2}" type="datetimeFigureOut">
              <a:rPr lang="en-US" dirty="0"/>
              <a:t>1/3/2022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5881F-8E44-4F15-AB98-80B7869E49CA}" type="datetimeFigureOut">
              <a:rPr lang="en-US" dirty="0"/>
              <a:t>1/3/2022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D2069-43FA-49C5-9F0E-58E1EB237AEF}" type="datetimeFigureOut">
              <a:rPr lang="en-US" dirty="0"/>
              <a:t>1/3/2022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ltGray"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C05854CA-19F4-4771-B6A2-DA5C0742B220}" type="datetimeFigureOut">
              <a:rPr lang="en-US" dirty="0"/>
              <a:t>1/3/2022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ED2BB1-BB31-4EB8-A961-18800A74EAA8}" type="datetimeFigureOut">
              <a:rPr lang="en-US" dirty="0"/>
              <a:t>1/3/2022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0B886-74BB-4D5E-9EA9-584482FE40E6}" type="datetimeFigureOut">
              <a:rPr lang="en-US" dirty="0"/>
              <a:t>1/3/2022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4CCD1-3502-4C30-947C-75FC88992007}" type="datetimeFigureOut">
              <a:rPr lang="en-US" dirty="0"/>
              <a:t>1/3/2022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0B797A-E8AF-4231-9C64-308C5BB9ED3E}" type="datetimeFigureOut">
              <a:rPr lang="en-US" dirty="0"/>
              <a:t>1/3/2022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24146-07E2-48CA-8629-5887ED47FCDB}" type="datetimeFigureOut">
              <a:rPr lang="en-US" dirty="0"/>
              <a:t>1/3/2022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7E718-B4F0-433E-A285-0013249184C0}" type="datetimeFigureOut">
              <a:rPr lang="en-US" dirty="0"/>
              <a:t>1/3/2022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E44C4-3D72-4D6E-86A4-F5491DC49E6D}" type="datetimeFigureOut">
              <a:rPr lang="en-US" dirty="0"/>
              <a:t>1/3/2022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8EA14-E6AC-4B59-973C-7A06B0EDE3E3}" type="datetimeFigureOut">
              <a:rPr lang="en-US" dirty="0"/>
              <a:t>1/3/2022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BB3B3F-C0CE-47CB-BCED-F49A710726FF}" type="datetimeFigureOut">
              <a:rPr lang="en-US" dirty="0"/>
              <a:t>1/3/2022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238E9B-C824-4B69-B4A9-62984311C2A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800" dirty="0"/>
              <a:t>CORPORATE SOCIAL RESPONSIBILITY</a:t>
            </a:r>
            <a:endParaRPr lang="en-IN" sz="48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54EFB1F-3B85-4109-AF03-053D68E9DA0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MODULE 4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6244041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8BB8726-398E-45F2-9CC3-FB9B9232114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0254" y="823107"/>
            <a:ext cx="7121237" cy="5211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62217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64A5EA1-BE31-4ABA-B6F7-846A448E6B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0035" y="618259"/>
            <a:ext cx="8437420" cy="56214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1041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8E8661D-6811-452E-8CCC-916514B15C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9200" y="372802"/>
            <a:ext cx="8409709" cy="5694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62941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E952AD4-DA89-499C-ACD7-F8107C4900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9527" y="1552197"/>
            <a:ext cx="8021782" cy="4999491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C9D8DED-174D-4119-9B09-DEC011B665C1}"/>
              </a:ext>
            </a:extLst>
          </p:cNvPr>
          <p:cNvSpPr txBox="1"/>
          <p:nvPr/>
        </p:nvSpPr>
        <p:spPr>
          <a:xfrm>
            <a:off x="1856509" y="540327"/>
            <a:ext cx="763385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u="sng" dirty="0">
                <a:latin typeface="Rockwell" panose="02060603020205020403" pitchFamily="18" charset="0"/>
              </a:rPr>
              <a:t>TYPES OF SOCIAL RESPONSIBILITY</a:t>
            </a:r>
            <a:endParaRPr lang="en-IN" sz="3200" b="1" u="sng" dirty="0">
              <a:latin typeface="Rockwell" panose="020606030202050204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46262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CBF1B33-3AC2-42E2-8190-4B628703984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3162" y="1177830"/>
            <a:ext cx="8672947" cy="5458497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7D7A927-500F-4661-B513-D4F0FA11AD40}"/>
              </a:ext>
            </a:extLst>
          </p:cNvPr>
          <p:cNvSpPr txBox="1"/>
          <p:nvPr/>
        </p:nvSpPr>
        <p:spPr>
          <a:xfrm>
            <a:off x="1537855" y="207818"/>
            <a:ext cx="842356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u="sng" dirty="0">
                <a:latin typeface="Rockwell" panose="02060603020205020403" pitchFamily="18" charset="0"/>
              </a:rPr>
              <a:t>ARGUMENTS AGAINST CSR</a:t>
            </a:r>
            <a:endParaRPr lang="en-IN" sz="3200" b="1" u="sng" dirty="0">
              <a:latin typeface="Rockwell" panose="020606030202050204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50492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D417357-BDE2-451B-B1F8-79E041B967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31159" y="1328765"/>
            <a:ext cx="8347132" cy="5216312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22752E3-0FA9-4A33-A2ED-522D2ECFF0DC}"/>
              </a:ext>
            </a:extLst>
          </p:cNvPr>
          <p:cNvSpPr txBox="1"/>
          <p:nvPr/>
        </p:nvSpPr>
        <p:spPr>
          <a:xfrm>
            <a:off x="1406468" y="457199"/>
            <a:ext cx="84718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u="sng" dirty="0">
                <a:latin typeface="Rockwell" panose="02060603020205020403" pitchFamily="18" charset="0"/>
              </a:rPr>
              <a:t>ARGUMENTS IN FAVOUR OF CSR</a:t>
            </a:r>
            <a:endParaRPr lang="en-IN" sz="3600" b="1" u="sng" dirty="0">
              <a:latin typeface="Rockwell" panose="020606030202050204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30576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A44A0B9-E281-4392-9F37-FC1094009D2D}"/>
              </a:ext>
            </a:extLst>
          </p:cNvPr>
          <p:cNvSpPr/>
          <p:nvPr/>
        </p:nvSpPr>
        <p:spPr>
          <a:xfrm>
            <a:off x="3264898" y="2662535"/>
            <a:ext cx="4830939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6600" b="1" cap="none" spc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1734426985"/>
      </p:ext>
    </p:extLst>
  </p:cSld>
  <p:clrMapOvr>
    <a:masterClrMapping/>
  </p:clrMapOvr>
</p:sld>
</file>

<file path=ppt/theme/theme1.xml><?xml version="1.0" encoding="utf-8"?>
<a:theme xmlns:a="http://schemas.openxmlformats.org/drawingml/2006/main" name="Berlin">
  <a:themeElements>
    <a:clrScheme name="Berlin">
      <a:dk1>
        <a:sysClr val="windowText" lastClr="000000"/>
      </a:dk1>
      <a:lt1>
        <a:sysClr val="window" lastClr="FFFFFF"/>
      </a:lt1>
      <a:dk2>
        <a:srgbClr val="8D4585"/>
      </a:dk2>
      <a:lt2>
        <a:srgbClr val="E7E6E6"/>
      </a:lt2>
      <a:accent1>
        <a:srgbClr val="F35AE6"/>
      </a:accent1>
      <a:accent2>
        <a:srgbClr val="FC5283"/>
      </a:accent2>
      <a:accent3>
        <a:srgbClr val="F67C64"/>
      </a:accent3>
      <a:accent4>
        <a:srgbClr val="F89F65"/>
      </a:accent4>
      <a:accent5>
        <a:srgbClr val="55C6BA"/>
      </a:accent5>
      <a:accent6>
        <a:srgbClr val="84A3FD"/>
      </a:accent6>
      <a:hlink>
        <a:srgbClr val="6ED4F6"/>
      </a:hlink>
      <a:folHlink>
        <a:srgbClr val="9FECFC"/>
      </a:folHlink>
    </a:clrScheme>
    <a:fontScheme name="Berlin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i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106000"/>
                <a:satMod val="220000"/>
                <a:lumMod val="140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69000"/>
                <a:hueMod val="88000"/>
                <a:satMod val="16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7D30EEFE-7128-4DE5-8A0D-8D4EF32CB0A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TM04033917[[fn=Berlin]]</Template>
  <TotalTime>10</TotalTime>
  <Words>19</Words>
  <Application>Microsoft Office PowerPoint</Application>
  <PresentationFormat>Widescreen</PresentationFormat>
  <Paragraphs>6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Rockwell</vt:lpstr>
      <vt:lpstr>Trebuchet MS</vt:lpstr>
      <vt:lpstr>Berlin</vt:lpstr>
      <vt:lpstr>CORPORATE SOCIAL RESPONSIBILITY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CORPORATE SOCIAL RESPONSIBILITY</dc:title>
  <dc:creator>Christeena Felix</dc:creator>
  <cp:lastModifiedBy>Christeena Felix</cp:lastModifiedBy>
  <cp:revision>1</cp:revision>
  <dcterms:created xsi:type="dcterms:W3CDTF">2022-01-02T18:33:00Z</dcterms:created>
  <dcterms:modified xsi:type="dcterms:W3CDTF">2022-01-02T18:43:02Z</dcterms:modified>
</cp:coreProperties>
</file>